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3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8" r:id="rId1"/>
    <p:sldMasterId id="2147483998" r:id="rId2"/>
    <p:sldMasterId id="2147483744" r:id="rId3"/>
    <p:sldMasterId id="2147483989" r:id="rId4"/>
    <p:sldMasterId id="2147483754" r:id="rId5"/>
    <p:sldMasterId id="2147483758" r:id="rId6"/>
    <p:sldMasterId id="2147483775" r:id="rId7"/>
    <p:sldMasterId id="2147483648" r:id="rId8"/>
    <p:sldMasterId id="2147483959" r:id="rId9"/>
    <p:sldMasterId id="2147483814" r:id="rId10"/>
    <p:sldMasterId id="2147483968" r:id="rId11"/>
    <p:sldMasterId id="2147484012" r:id="rId12"/>
    <p:sldMasterId id="2147484125" r:id="rId13"/>
    <p:sldMasterId id="2147484174" r:id="rId14"/>
    <p:sldMasterId id="2147484183" r:id="rId15"/>
  </p:sldMasterIdLst>
  <p:notesMasterIdLst>
    <p:notesMasterId r:id="rId49"/>
  </p:notesMasterIdLst>
  <p:handoutMasterIdLst>
    <p:handoutMasterId r:id="rId50"/>
  </p:handoutMasterIdLst>
  <p:sldIdLst>
    <p:sldId id="673" r:id="rId16"/>
    <p:sldId id="668" r:id="rId17"/>
    <p:sldId id="717" r:id="rId18"/>
    <p:sldId id="433" r:id="rId19"/>
    <p:sldId id="650" r:id="rId20"/>
    <p:sldId id="680" r:id="rId21"/>
    <p:sldId id="681" r:id="rId22"/>
    <p:sldId id="683" r:id="rId23"/>
    <p:sldId id="719" r:id="rId24"/>
    <p:sldId id="684" r:id="rId25"/>
    <p:sldId id="685" r:id="rId26"/>
    <p:sldId id="687" r:id="rId27"/>
    <p:sldId id="688" r:id="rId28"/>
    <p:sldId id="689" r:id="rId29"/>
    <p:sldId id="690" r:id="rId30"/>
    <p:sldId id="691" r:id="rId31"/>
    <p:sldId id="692" r:id="rId32"/>
    <p:sldId id="693" r:id="rId33"/>
    <p:sldId id="694" r:id="rId34"/>
    <p:sldId id="695" r:id="rId35"/>
    <p:sldId id="697" r:id="rId36"/>
    <p:sldId id="702" r:id="rId37"/>
    <p:sldId id="720" r:id="rId38"/>
    <p:sldId id="703" r:id="rId39"/>
    <p:sldId id="704" r:id="rId40"/>
    <p:sldId id="705" r:id="rId41"/>
    <p:sldId id="706" r:id="rId42"/>
    <p:sldId id="707" r:id="rId43"/>
    <p:sldId id="711" r:id="rId44"/>
    <p:sldId id="724" r:id="rId45"/>
    <p:sldId id="722" r:id="rId46"/>
    <p:sldId id="723" r:id="rId47"/>
    <p:sldId id="670" r:id="rId48"/>
  </p:sldIdLst>
  <p:sldSz cx="9144000" cy="5143500" type="screen16x9"/>
  <p:notesSz cx="7099300" cy="10234613"/>
  <p:embeddedFontLs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ＭＳ Ｐゴシック" panose="020B0600070205080204" pitchFamily="34" charset="-128"/>
      <p:regular r:id="rId57"/>
    </p:embeddedFont>
    <p:embeddedFont>
      <p:font typeface="Arial Narrow" panose="020B0606020202030204" pitchFamily="34" charset="0"/>
      <p:regular r:id="rId58"/>
      <p:bold r:id="rId59"/>
      <p:italic r:id="rId60"/>
      <p:boldItalic r:id="rId6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40B81195-F575-634E-8483-FA3CE25E8C69}">
          <p14:sldIdLst>
            <p14:sldId id="673"/>
          </p14:sldIdLst>
        </p14:section>
        <p14:section name="Titel Englisch" id="{555CEC10-C172-3741-87E3-037FCFFDD000}">
          <p14:sldIdLst>
            <p14:sldId id="668"/>
            <p14:sldId id="717"/>
            <p14:sldId id="433"/>
            <p14:sldId id="650"/>
            <p14:sldId id="680"/>
            <p14:sldId id="681"/>
            <p14:sldId id="683"/>
            <p14:sldId id="719"/>
            <p14:sldId id="684"/>
            <p14:sldId id="685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7"/>
            <p14:sldId id="702"/>
            <p14:sldId id="720"/>
            <p14:sldId id="703"/>
            <p14:sldId id="704"/>
            <p14:sldId id="705"/>
            <p14:sldId id="706"/>
            <p14:sldId id="707"/>
            <p14:sldId id="711"/>
            <p14:sldId id="724"/>
            <p14:sldId id="722"/>
            <p14:sldId id="723"/>
            <p14:sldId id="6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BA2"/>
    <a:srgbClr val="F2C229"/>
    <a:srgbClr val="B6493D"/>
    <a:srgbClr val="4F5166"/>
    <a:srgbClr val="779B79"/>
    <a:srgbClr val="B19044"/>
    <a:srgbClr val="9B516B"/>
    <a:srgbClr val="B19043"/>
    <a:srgbClr val="F3C12C"/>
    <a:srgbClr val="DDA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1" autoAdjust="0"/>
    <p:restoredTop sz="80829" autoAdjust="0"/>
  </p:normalViewPr>
  <p:slideViewPr>
    <p:cSldViewPr showGuides="1">
      <p:cViewPr>
        <p:scale>
          <a:sx n="91" d="100"/>
          <a:sy n="91" d="100"/>
        </p:scale>
        <p:origin x="1166" y="-653"/>
      </p:cViewPr>
      <p:guideLst>
        <p:guide orient="horz" pos="171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3" d="100"/>
          <a:sy n="113" d="100"/>
        </p:scale>
        <p:origin x="3456" y="20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font" Target="fonts/font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6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vfs03.at-work.local\Home_VIE\paierma\Desktop\7%20strategy\data%20volumes%20H3A%20and%20Austian%20operators%20201601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+mj-lt"/>
              </a:defRPr>
            </a:pPr>
            <a:r>
              <a:rPr lang="de-AT" sz="1400">
                <a:latin typeface="+mj-lt"/>
              </a:rPr>
              <a:t>Share of mobile data volume</a:t>
            </a:r>
          </a:p>
          <a:p>
            <a:pPr>
              <a:defRPr sz="1400">
                <a:latin typeface="+mj-lt"/>
              </a:defRPr>
            </a:pPr>
            <a:r>
              <a:rPr lang="de-AT" sz="1400">
                <a:latin typeface="+mj-lt"/>
              </a:rPr>
              <a:t>Austria</a:t>
            </a:r>
            <a:r>
              <a:rPr lang="de-AT" sz="1400" baseline="0">
                <a:latin typeface="+mj-lt"/>
              </a:rPr>
              <a:t> Q3/2018</a:t>
            </a:r>
          </a:p>
        </c:rich>
      </c:tx>
      <c:layout>
        <c:manualLayout>
          <c:xMode val="edge"/>
          <c:yMode val="edge"/>
          <c:x val="0.11087167933536755"/>
          <c:y val="5.535644393430749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explosion val="9"/>
          <c:dPt>
            <c:idx val="0"/>
            <c:bubble3D val="0"/>
            <c:explosion val="1"/>
            <c:extLst>
              <c:ext xmlns:c16="http://schemas.microsoft.com/office/drawing/2014/chart" uri="{C3380CC4-5D6E-409C-BE32-E72D297353CC}">
                <c16:uniqueId val="{00000000-74A4-4F51-8D81-C3728CB99E8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74A4-4F51-8D81-C3728CB99E81}"/>
              </c:ext>
            </c:extLst>
          </c:dPt>
          <c:dLbls>
            <c:dLbl>
              <c:idx val="0"/>
              <c:layout>
                <c:manualLayout>
                  <c:x val="-0.18518637334797422"/>
                  <c:y val="1.87490987573965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A4-4F51-8D81-C3728CB99E81}"/>
                </c:ext>
              </c:extLst>
            </c:dLbl>
            <c:dLbl>
              <c:idx val="1"/>
              <c:layout>
                <c:manualLayout>
                  <c:x val="0.15942123300541058"/>
                  <c:y val="-4.170923663893074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A4-4F51-8D81-C3728CB99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+mj-lt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drei!$B$3:$B$4</c:f>
              <c:strCache>
                <c:ptCount val="2"/>
                <c:pt idx="0">
                  <c:v>3Austria</c:v>
                </c:pt>
                <c:pt idx="1">
                  <c:v>other mobile operators</c:v>
                </c:pt>
              </c:strCache>
            </c:strRef>
          </c:cat>
          <c:val>
            <c:numRef>
              <c:f>drei!$C$3:$C$4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A4-4F51-8D81-C3728CB99E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929571303587046"/>
          <c:y val="0.41271252551764365"/>
          <c:w val="0.32851593985104677"/>
          <c:h val="0.41360454943132108"/>
        </c:manualLayout>
      </c:layout>
      <c:overlay val="0"/>
      <c:txPr>
        <a:bodyPr/>
        <a:lstStyle/>
        <a:p>
          <a:pPr>
            <a:defRPr sz="1400" baseline="0">
              <a:latin typeface="+mj-lt"/>
            </a:defRPr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12460E9-2518-A24B-B0E6-9E774484C3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AB9FA0-86C0-9841-B432-C72F0B9D53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9" y="2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E7267-146C-DD4C-8F31-7557D0730E94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DBF14C-1D33-BF4E-BFB7-F9F0F05376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852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0C0D60-5827-9B40-BB86-693C71931B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9" y="9721852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BA0D6-B180-0342-B7D7-09F746CA26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2850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2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5B16255-A7B0-4F50-85E2-9355DB8105CD}" type="datetimeFigureOut">
              <a:rPr lang="de-DE" smtClean="0"/>
              <a:pPr/>
              <a:t>05.09.2019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DF2B2DE-68F5-4F0C-B189-F45BFD56B20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658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Definitions </a:t>
            </a:r>
            <a:r>
              <a:rPr lang="en-US" smtClean="0"/>
              <a:t>– CAGR: </a:t>
            </a:r>
            <a:r>
              <a:rPr lang="en-US" dirty="0" err="1" smtClean="0"/>
              <a:t>Compund</a:t>
            </a:r>
            <a:r>
              <a:rPr lang="en-US" dirty="0" smtClean="0"/>
              <a:t> annual growth rate</a:t>
            </a:r>
            <a:r>
              <a:rPr lang="en-US" baseline="0" dirty="0" smtClean="0"/>
              <a:t> (</a:t>
            </a:r>
            <a:r>
              <a:rPr lang="en-US" dirty="0" err="1" smtClean="0"/>
              <a:t>durchschnittliche</a:t>
            </a:r>
            <a:r>
              <a:rPr lang="en-US" dirty="0" smtClean="0"/>
              <a:t> </a:t>
            </a:r>
            <a:r>
              <a:rPr lang="en-US" dirty="0" err="1" smtClean="0"/>
              <a:t>jährliche</a:t>
            </a:r>
            <a:r>
              <a:rPr lang="en-US" dirty="0" smtClean="0"/>
              <a:t> </a:t>
            </a:r>
            <a:r>
              <a:rPr lang="en-US" dirty="0" err="1" smtClean="0"/>
              <a:t>Wachstumsrate</a:t>
            </a:r>
            <a:r>
              <a:rPr lang="en-US" dirty="0" smtClean="0"/>
              <a:t>)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Consumer: </a:t>
            </a:r>
            <a:r>
              <a:rPr lang="en-US" b="0" i="0" u="none" strike="noStrike" dirty="0" smtClean="0">
                <a:effectLst/>
              </a:rPr>
              <a:t>Includes fixed IP traffic generated by households, university populations, and Internet cafés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Business: </a:t>
            </a:r>
            <a:r>
              <a:rPr lang="en-US" b="0" i="0" u="none" strike="noStrike" dirty="0" smtClean="0">
                <a:effectLst/>
              </a:rPr>
              <a:t>Includes fixed IP WAN or Internet traffic generated by businesses and governments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1" i="0" u="none" strike="noStrike" dirty="0" smtClean="0">
                <a:effectLst/>
              </a:rPr>
              <a:t>Internet: </a:t>
            </a:r>
            <a:r>
              <a:rPr lang="en-US" b="0" i="0" u="none" strike="noStrike" dirty="0" smtClean="0">
                <a:effectLst/>
              </a:rPr>
              <a:t>Denotes all IP traffic that crosses an Internet backbone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Managed IP: </a:t>
            </a:r>
            <a:r>
              <a:rPr lang="en-US" b="0" i="0" u="none" strike="noStrike" dirty="0" smtClean="0">
                <a:effectLst/>
              </a:rPr>
              <a:t>Includes corporate IP WAN traffic and IP transport of TV and </a:t>
            </a:r>
            <a:r>
              <a:rPr lang="en-US" b="0" i="0" u="none" strike="noStrike" dirty="0" err="1" smtClean="0">
                <a:effectLst/>
              </a:rPr>
              <a:t>VoD</a:t>
            </a:r>
            <a:endParaRPr lang="en-US" b="0" i="0" u="none" strike="noStrike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Mobile: </a:t>
            </a:r>
            <a:r>
              <a:rPr lang="en-US" b="0" i="0" u="none" strike="noStrike" dirty="0" smtClean="0">
                <a:effectLst/>
              </a:rPr>
              <a:t>Includes mobile data and Internet traffic generated by handsets, notebook cards, and mobile broadband gateways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2B2DE-68F5-4F0C-B189-F45BFD56B20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761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Business Internet traffic:</a:t>
            </a:r>
            <a:r>
              <a:rPr lang="en-US" b="0" i="0" u="none" strike="noStrike" dirty="0" smtClean="0">
                <a:effectLst/>
              </a:rPr>
              <a:t> All business traffic that crosses the public Internet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Business managed IP traffic:</a:t>
            </a:r>
            <a:r>
              <a:rPr lang="en-US" b="0" i="0" u="none" strike="noStrike" dirty="0" smtClean="0">
                <a:effectLst/>
              </a:rPr>
              <a:t> All business traffic that is transported over IP but remains within the corporate WAN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   </a:t>
            </a:r>
            <a:r>
              <a:rPr lang="en-US" b="1" i="0" u="none" strike="noStrike" dirty="0" smtClean="0">
                <a:effectLst/>
              </a:rPr>
              <a:t>Business mobile data traffic:</a:t>
            </a:r>
            <a:r>
              <a:rPr lang="en-US" b="0" i="0" u="none" strike="noStrike" dirty="0" smtClean="0">
                <a:effectLst/>
              </a:rPr>
              <a:t> All business traffic that crosses a mobile access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2B2DE-68F5-4F0C-B189-F45BFD56B20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322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2B2DE-68F5-4F0C-B189-F45BFD56B20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61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2B2DE-68F5-4F0C-B189-F45BFD56B20C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6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0.png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png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5.png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1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_rels/slideLayout1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4.png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5.png"/></Relationships>
</file>

<file path=ppt/slideLayouts/_rels/slideLayout1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png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4.png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5.png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6.png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en B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116">
            <a:extLst>
              <a:ext uri="{FF2B5EF4-FFF2-40B4-BE49-F238E27FC236}">
                <a16:creationId xmlns:a16="http://schemas.microsoft.com/office/drawing/2014/main" id="{C13F6B41-FC21-A141-B50B-A0A72CE15332}"/>
              </a:ext>
            </a:extLst>
          </p:cNvPr>
          <p:cNvSpPr/>
          <p:nvPr userDrawn="1"/>
        </p:nvSpPr>
        <p:spPr>
          <a:xfrm>
            <a:off x="0" y="0"/>
            <a:ext cx="3154363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9883D2B4-8FE5-3340-B062-7C64F6A1346C}"/>
              </a:ext>
            </a:extLst>
          </p:cNvPr>
          <p:cNvSpPr txBox="1">
            <a:spLocks/>
          </p:cNvSpPr>
          <p:nvPr userDrawn="1"/>
        </p:nvSpPr>
        <p:spPr>
          <a:xfrm>
            <a:off x="3461930" y="4473732"/>
            <a:ext cx="3220095" cy="527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2100" b="1" kern="1200" spc="-1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700" b="0" spc="0" dirty="0">
                <a:solidFill>
                  <a:schemeClr val="tx1"/>
                </a:solidFill>
              </a:rPr>
              <a:t>Sekundärfarben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B272916D-E345-AA47-9F58-71D6C898298A}"/>
              </a:ext>
            </a:extLst>
          </p:cNvPr>
          <p:cNvSpPr txBox="1">
            <a:spLocks/>
          </p:cNvSpPr>
          <p:nvPr userDrawn="1"/>
        </p:nvSpPr>
        <p:spPr>
          <a:xfrm>
            <a:off x="209257" y="-10215"/>
            <a:ext cx="3220095" cy="527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2100" b="1" kern="1200" spc="0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/>
              <a:t>Farben B2B</a:t>
            </a:r>
          </a:p>
        </p:txBody>
      </p:sp>
      <p:sp>
        <p:nvSpPr>
          <p:cNvPr id="28" name="Abgerundetes Rechteck 121">
            <a:extLst>
              <a:ext uri="{FF2B5EF4-FFF2-40B4-BE49-F238E27FC236}">
                <a16:creationId xmlns:a16="http://schemas.microsoft.com/office/drawing/2014/main" id="{33958841-EBB7-A04B-9174-7D1CD9288C69}"/>
              </a:ext>
            </a:extLst>
          </p:cNvPr>
          <p:cNvSpPr/>
          <p:nvPr userDrawn="1"/>
        </p:nvSpPr>
        <p:spPr>
          <a:xfrm rot="18900000">
            <a:off x="3457763" y="652926"/>
            <a:ext cx="212193" cy="212193"/>
          </a:xfrm>
          <a:prstGeom prst="roundRect">
            <a:avLst/>
          </a:prstGeom>
          <a:solidFill>
            <a:srgbClr val="E6C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Abgerundetes Rechteck 122">
            <a:extLst>
              <a:ext uri="{FF2B5EF4-FFF2-40B4-BE49-F238E27FC236}">
                <a16:creationId xmlns:a16="http://schemas.microsoft.com/office/drawing/2014/main" id="{447B491B-CCC7-7A4E-8195-B7AC18A42930}"/>
              </a:ext>
            </a:extLst>
          </p:cNvPr>
          <p:cNvSpPr/>
          <p:nvPr userDrawn="1"/>
        </p:nvSpPr>
        <p:spPr>
          <a:xfrm rot="18900000">
            <a:off x="3883812" y="652926"/>
            <a:ext cx="212193" cy="212193"/>
          </a:xfrm>
          <a:prstGeom prst="roundRect">
            <a:avLst/>
          </a:prstGeom>
          <a:solidFill>
            <a:srgbClr val="E6D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Abgerundetes Rechteck 123">
            <a:extLst>
              <a:ext uri="{FF2B5EF4-FFF2-40B4-BE49-F238E27FC236}">
                <a16:creationId xmlns:a16="http://schemas.microsoft.com/office/drawing/2014/main" id="{785DE56E-120B-4548-BCF7-CD27351C09EC}"/>
              </a:ext>
            </a:extLst>
          </p:cNvPr>
          <p:cNvSpPr/>
          <p:nvPr userDrawn="1"/>
        </p:nvSpPr>
        <p:spPr>
          <a:xfrm rot="18900000">
            <a:off x="4303805" y="652926"/>
            <a:ext cx="212193" cy="212193"/>
          </a:xfrm>
          <a:prstGeom prst="roundRect">
            <a:avLst/>
          </a:prstGeom>
          <a:solidFill>
            <a:srgbClr val="E7D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Abgerundetes Rechteck 124">
            <a:extLst>
              <a:ext uri="{FF2B5EF4-FFF2-40B4-BE49-F238E27FC236}">
                <a16:creationId xmlns:a16="http://schemas.microsoft.com/office/drawing/2014/main" id="{A66C8715-EF62-A140-A84D-B40800410B2F}"/>
              </a:ext>
            </a:extLst>
          </p:cNvPr>
          <p:cNvSpPr/>
          <p:nvPr userDrawn="1"/>
        </p:nvSpPr>
        <p:spPr>
          <a:xfrm rot="18900000">
            <a:off x="4735853" y="652926"/>
            <a:ext cx="212193" cy="212193"/>
          </a:xfrm>
          <a:prstGeom prst="roundRect">
            <a:avLst/>
          </a:prstGeom>
          <a:solidFill>
            <a:srgbClr val="C2B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Abgerundetes Rechteck 125">
            <a:extLst>
              <a:ext uri="{FF2B5EF4-FFF2-40B4-BE49-F238E27FC236}">
                <a16:creationId xmlns:a16="http://schemas.microsoft.com/office/drawing/2014/main" id="{97EFA40D-8A9A-FF41-AF54-90372428027E}"/>
              </a:ext>
            </a:extLst>
          </p:cNvPr>
          <p:cNvSpPr/>
          <p:nvPr userDrawn="1"/>
        </p:nvSpPr>
        <p:spPr>
          <a:xfrm rot="18900000">
            <a:off x="5578772" y="652927"/>
            <a:ext cx="212193" cy="212193"/>
          </a:xfrm>
          <a:prstGeom prst="roundRect">
            <a:avLst/>
          </a:prstGeom>
          <a:solidFill>
            <a:srgbClr val="DEE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Abgerundetes Rechteck 126">
            <a:extLst>
              <a:ext uri="{FF2B5EF4-FFF2-40B4-BE49-F238E27FC236}">
                <a16:creationId xmlns:a16="http://schemas.microsoft.com/office/drawing/2014/main" id="{2A6A9637-2E4F-1842-A911-F4B4E387E7F3}"/>
              </a:ext>
            </a:extLst>
          </p:cNvPr>
          <p:cNvSpPr/>
          <p:nvPr userDrawn="1"/>
        </p:nvSpPr>
        <p:spPr>
          <a:xfrm rot="18900000">
            <a:off x="6010820" y="652927"/>
            <a:ext cx="212193" cy="212193"/>
          </a:xfrm>
          <a:prstGeom prst="roundRect">
            <a:avLst/>
          </a:prstGeom>
          <a:solidFill>
            <a:srgbClr val="D7E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Abgerundetes Rechteck 127">
            <a:extLst>
              <a:ext uri="{FF2B5EF4-FFF2-40B4-BE49-F238E27FC236}">
                <a16:creationId xmlns:a16="http://schemas.microsoft.com/office/drawing/2014/main" id="{55D91A12-6A8C-014D-9502-DFCE15B6206B}"/>
              </a:ext>
            </a:extLst>
          </p:cNvPr>
          <p:cNvSpPr/>
          <p:nvPr userDrawn="1"/>
        </p:nvSpPr>
        <p:spPr>
          <a:xfrm rot="18900000">
            <a:off x="6442868" y="652927"/>
            <a:ext cx="212193" cy="212193"/>
          </a:xfrm>
          <a:prstGeom prst="roundRect">
            <a:avLst/>
          </a:prstGeom>
          <a:solidFill>
            <a:srgbClr val="C5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Abgerundetes Rechteck 128">
            <a:extLst>
              <a:ext uri="{FF2B5EF4-FFF2-40B4-BE49-F238E27FC236}">
                <a16:creationId xmlns:a16="http://schemas.microsoft.com/office/drawing/2014/main" id="{C564BE91-5110-1445-AC43-7B943A9C655A}"/>
              </a:ext>
            </a:extLst>
          </p:cNvPr>
          <p:cNvSpPr/>
          <p:nvPr userDrawn="1"/>
        </p:nvSpPr>
        <p:spPr>
          <a:xfrm rot="18900000">
            <a:off x="6874916" y="652927"/>
            <a:ext cx="212193" cy="212193"/>
          </a:xfrm>
          <a:prstGeom prst="roundRect">
            <a:avLst/>
          </a:prstGeom>
          <a:solidFill>
            <a:srgbClr val="D8D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Abgerundetes Rechteck 129">
            <a:extLst>
              <a:ext uri="{FF2B5EF4-FFF2-40B4-BE49-F238E27FC236}">
                <a16:creationId xmlns:a16="http://schemas.microsoft.com/office/drawing/2014/main" id="{47CEF666-6B25-0343-B1C7-BF312759035D}"/>
              </a:ext>
            </a:extLst>
          </p:cNvPr>
          <p:cNvSpPr/>
          <p:nvPr userDrawn="1"/>
        </p:nvSpPr>
        <p:spPr>
          <a:xfrm rot="18900000">
            <a:off x="7306964" y="652927"/>
            <a:ext cx="212193" cy="212193"/>
          </a:xfrm>
          <a:prstGeom prst="roundRect">
            <a:avLst/>
          </a:prstGeom>
          <a:solidFill>
            <a:srgbClr val="F0DB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Abgerundetes Rechteck 130">
            <a:extLst>
              <a:ext uri="{FF2B5EF4-FFF2-40B4-BE49-F238E27FC236}">
                <a16:creationId xmlns:a16="http://schemas.microsoft.com/office/drawing/2014/main" id="{EDA9FA9C-8352-5349-B510-4241D1309D8D}"/>
              </a:ext>
            </a:extLst>
          </p:cNvPr>
          <p:cNvSpPr/>
          <p:nvPr userDrawn="1"/>
        </p:nvSpPr>
        <p:spPr>
          <a:xfrm rot="18900000">
            <a:off x="7739012" y="652927"/>
            <a:ext cx="212193" cy="212193"/>
          </a:xfrm>
          <a:prstGeom prst="roundRect">
            <a:avLst/>
          </a:prstGeom>
          <a:solidFill>
            <a:srgbClr val="DEC3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Abgerundetes Rechteck 131">
            <a:extLst>
              <a:ext uri="{FF2B5EF4-FFF2-40B4-BE49-F238E27FC236}">
                <a16:creationId xmlns:a16="http://schemas.microsoft.com/office/drawing/2014/main" id="{617C4591-5B34-AB43-9C06-1F51EC97D417}"/>
              </a:ext>
            </a:extLst>
          </p:cNvPr>
          <p:cNvSpPr/>
          <p:nvPr userDrawn="1"/>
        </p:nvSpPr>
        <p:spPr>
          <a:xfrm rot="18900000">
            <a:off x="8171060" y="652927"/>
            <a:ext cx="212193" cy="212193"/>
          </a:xfrm>
          <a:prstGeom prst="roundRect">
            <a:avLst/>
          </a:prstGeom>
          <a:solidFill>
            <a:srgbClr val="E5C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Abgerundetes Rechteck 132">
            <a:extLst>
              <a:ext uri="{FF2B5EF4-FFF2-40B4-BE49-F238E27FC236}">
                <a16:creationId xmlns:a16="http://schemas.microsoft.com/office/drawing/2014/main" id="{416F6086-26A1-BA4F-A6A7-652DD0DCF09D}"/>
              </a:ext>
            </a:extLst>
          </p:cNvPr>
          <p:cNvSpPr/>
          <p:nvPr userDrawn="1"/>
        </p:nvSpPr>
        <p:spPr>
          <a:xfrm rot="18900000">
            <a:off x="8603108" y="652927"/>
            <a:ext cx="212193" cy="212193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Textfeld 133">
            <a:extLst>
              <a:ext uri="{FF2B5EF4-FFF2-40B4-BE49-F238E27FC236}">
                <a16:creationId xmlns:a16="http://schemas.microsoft.com/office/drawing/2014/main" id="{7C80E529-851A-AA41-A9A4-A50957BA8671}"/>
              </a:ext>
            </a:extLst>
          </p:cNvPr>
          <p:cNvSpPr txBox="1"/>
          <p:nvPr userDrawn="1"/>
        </p:nvSpPr>
        <p:spPr>
          <a:xfrm>
            <a:off x="3413816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188</a:t>
            </a:r>
          </a:p>
        </p:txBody>
      </p:sp>
      <p:sp>
        <p:nvSpPr>
          <p:cNvPr id="41" name="Textfeld 134">
            <a:extLst>
              <a:ext uri="{FF2B5EF4-FFF2-40B4-BE49-F238E27FC236}">
                <a16:creationId xmlns:a16="http://schemas.microsoft.com/office/drawing/2014/main" id="{20B55A2B-FED0-E44B-BC8B-0CD88E2417A8}"/>
              </a:ext>
            </a:extLst>
          </p:cNvPr>
          <p:cNvSpPr txBox="1"/>
          <p:nvPr userDrawn="1"/>
        </p:nvSpPr>
        <p:spPr>
          <a:xfrm>
            <a:off x="3849076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230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</p:txBody>
      </p:sp>
      <p:sp>
        <p:nvSpPr>
          <p:cNvPr id="42" name="Textfeld 135">
            <a:extLst>
              <a:ext uri="{FF2B5EF4-FFF2-40B4-BE49-F238E27FC236}">
                <a16:creationId xmlns:a16="http://schemas.microsoft.com/office/drawing/2014/main" id="{F7DD0BC9-08F6-5148-91B3-0ED0EE981D3D}"/>
              </a:ext>
            </a:extLst>
          </p:cNvPr>
          <p:cNvSpPr txBox="1"/>
          <p:nvPr userDrawn="1"/>
        </p:nvSpPr>
        <p:spPr>
          <a:xfrm>
            <a:off x="4265914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231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43" name="Textfeld 136">
            <a:extLst>
              <a:ext uri="{FF2B5EF4-FFF2-40B4-BE49-F238E27FC236}">
                <a16:creationId xmlns:a16="http://schemas.microsoft.com/office/drawing/2014/main" id="{84D0AD5E-C923-5441-B9DE-0D17AAC96DED}"/>
              </a:ext>
            </a:extLst>
          </p:cNvPr>
          <p:cNvSpPr txBox="1"/>
          <p:nvPr userDrawn="1"/>
        </p:nvSpPr>
        <p:spPr>
          <a:xfrm>
            <a:off x="4674479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44" name="Textfeld 137">
            <a:extLst>
              <a:ext uri="{FF2B5EF4-FFF2-40B4-BE49-F238E27FC236}">
                <a16:creationId xmlns:a16="http://schemas.microsoft.com/office/drawing/2014/main" id="{BD85FF07-254F-3B4D-8D32-09652F979301}"/>
              </a:ext>
            </a:extLst>
          </p:cNvPr>
          <p:cNvSpPr txBox="1"/>
          <p:nvPr userDrawn="1"/>
        </p:nvSpPr>
        <p:spPr>
          <a:xfrm>
            <a:off x="5134340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</a:p>
        </p:txBody>
      </p:sp>
      <p:sp>
        <p:nvSpPr>
          <p:cNvPr id="45" name="Textfeld 138">
            <a:extLst>
              <a:ext uri="{FF2B5EF4-FFF2-40B4-BE49-F238E27FC236}">
                <a16:creationId xmlns:a16="http://schemas.microsoft.com/office/drawing/2014/main" id="{D0AF590D-7630-F541-9CE5-5CCCF815C7D0}"/>
              </a:ext>
            </a:extLst>
          </p:cNvPr>
          <p:cNvSpPr txBox="1"/>
          <p:nvPr userDrawn="1"/>
        </p:nvSpPr>
        <p:spPr>
          <a:xfrm>
            <a:off x="5562284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46" name="Textfeld 139">
            <a:extLst>
              <a:ext uri="{FF2B5EF4-FFF2-40B4-BE49-F238E27FC236}">
                <a16:creationId xmlns:a16="http://schemas.microsoft.com/office/drawing/2014/main" id="{FE0B67AF-21AD-6342-B4A3-6351FB3D7311}"/>
              </a:ext>
            </a:extLst>
          </p:cNvPr>
          <p:cNvSpPr txBox="1"/>
          <p:nvPr userDrawn="1"/>
        </p:nvSpPr>
        <p:spPr>
          <a:xfrm>
            <a:off x="6000105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223</a:t>
            </a:r>
          </a:p>
        </p:txBody>
      </p:sp>
      <p:sp>
        <p:nvSpPr>
          <p:cNvPr id="47" name="Textfeld 140">
            <a:extLst>
              <a:ext uri="{FF2B5EF4-FFF2-40B4-BE49-F238E27FC236}">
                <a16:creationId xmlns:a16="http://schemas.microsoft.com/office/drawing/2014/main" id="{9AF43FB9-C735-FA41-81FE-7BB3BED3B894}"/>
              </a:ext>
            </a:extLst>
          </p:cNvPr>
          <p:cNvSpPr txBox="1"/>
          <p:nvPr userDrawn="1"/>
        </p:nvSpPr>
        <p:spPr>
          <a:xfrm>
            <a:off x="6416832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</a:p>
        </p:txBody>
      </p:sp>
      <p:sp>
        <p:nvSpPr>
          <p:cNvPr id="50" name="Textfeld 141">
            <a:extLst>
              <a:ext uri="{FF2B5EF4-FFF2-40B4-BE49-F238E27FC236}">
                <a16:creationId xmlns:a16="http://schemas.microsoft.com/office/drawing/2014/main" id="{8DB096AF-331E-2F41-9ABD-DFC4B06759B0}"/>
              </a:ext>
            </a:extLst>
          </p:cNvPr>
          <p:cNvSpPr txBox="1"/>
          <p:nvPr userDrawn="1"/>
        </p:nvSpPr>
        <p:spPr>
          <a:xfrm>
            <a:off x="6861819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700" b="0" dirty="0"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  <a:p>
            <a:pPr algn="l"/>
            <a:r>
              <a:rPr lang="de-AT" sz="700" b="0" dirty="0">
                <a:latin typeface="Arial" panose="020B0604020202020204" pitchFamily="34" charset="0"/>
                <a:cs typeface="Arial" panose="020B0604020202020204" pitchFamily="34" charset="0"/>
              </a:rPr>
              <a:t>215</a:t>
            </a:r>
          </a:p>
          <a:p>
            <a:pPr algn="l"/>
            <a:r>
              <a:rPr lang="de-AT" sz="700" b="0" dirty="0">
                <a:latin typeface="Arial" panose="020B0604020202020204" pitchFamily="34" charset="0"/>
                <a:cs typeface="Arial" panose="020B0604020202020204" pitchFamily="34" charset="0"/>
              </a:rPr>
              <a:t>187</a:t>
            </a:r>
            <a:endParaRPr lang="de-DE" sz="7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142">
            <a:extLst>
              <a:ext uri="{FF2B5EF4-FFF2-40B4-BE49-F238E27FC236}">
                <a16:creationId xmlns:a16="http://schemas.microsoft.com/office/drawing/2014/main" id="{D04DCAEF-CC9C-E34C-9A21-D96FA5B87A29}"/>
              </a:ext>
            </a:extLst>
          </p:cNvPr>
          <p:cNvSpPr txBox="1"/>
          <p:nvPr userDrawn="1"/>
        </p:nvSpPr>
        <p:spPr>
          <a:xfrm>
            <a:off x="7299640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52" name="Textfeld 143">
            <a:extLst>
              <a:ext uri="{FF2B5EF4-FFF2-40B4-BE49-F238E27FC236}">
                <a16:creationId xmlns:a16="http://schemas.microsoft.com/office/drawing/2014/main" id="{88254B38-C97C-8D4C-A152-D36E0646733A}"/>
              </a:ext>
            </a:extLst>
          </p:cNvPr>
          <p:cNvSpPr txBox="1"/>
          <p:nvPr userDrawn="1"/>
        </p:nvSpPr>
        <p:spPr>
          <a:xfrm>
            <a:off x="7728297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</a:p>
        </p:txBody>
      </p:sp>
      <p:sp>
        <p:nvSpPr>
          <p:cNvPr id="53" name="Textfeld 144">
            <a:extLst>
              <a:ext uri="{FF2B5EF4-FFF2-40B4-BE49-F238E27FC236}">
                <a16:creationId xmlns:a16="http://schemas.microsoft.com/office/drawing/2014/main" id="{9AFA9D00-C573-E442-A358-50AD380266CE}"/>
              </a:ext>
            </a:extLst>
          </p:cNvPr>
          <p:cNvSpPr txBox="1"/>
          <p:nvPr userDrawn="1"/>
        </p:nvSpPr>
        <p:spPr>
          <a:xfrm>
            <a:off x="8160163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</a:p>
        </p:txBody>
      </p:sp>
      <p:sp>
        <p:nvSpPr>
          <p:cNvPr id="54" name="Textfeld 145">
            <a:extLst>
              <a:ext uri="{FF2B5EF4-FFF2-40B4-BE49-F238E27FC236}">
                <a16:creationId xmlns:a16="http://schemas.microsoft.com/office/drawing/2014/main" id="{A15026E6-18A4-CE4B-858E-1CE513528554}"/>
              </a:ext>
            </a:extLst>
          </p:cNvPr>
          <p:cNvSpPr txBox="1"/>
          <p:nvPr userDrawn="1"/>
        </p:nvSpPr>
        <p:spPr>
          <a:xfrm>
            <a:off x="8589544" y="987574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</p:txBody>
      </p:sp>
      <p:sp>
        <p:nvSpPr>
          <p:cNvPr id="55" name="Abgerundetes Rechteck 146">
            <a:extLst>
              <a:ext uri="{FF2B5EF4-FFF2-40B4-BE49-F238E27FC236}">
                <a16:creationId xmlns:a16="http://schemas.microsoft.com/office/drawing/2014/main" id="{CE40EDA2-2C0F-4B44-8137-F73D3FBD470D}"/>
              </a:ext>
            </a:extLst>
          </p:cNvPr>
          <p:cNvSpPr/>
          <p:nvPr userDrawn="1"/>
        </p:nvSpPr>
        <p:spPr>
          <a:xfrm rot="18900000">
            <a:off x="3457763" y="1679593"/>
            <a:ext cx="212193" cy="212193"/>
          </a:xfrm>
          <a:prstGeom prst="roundRect">
            <a:avLst/>
          </a:prstGeom>
          <a:solidFill>
            <a:srgbClr val="D69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6" name="Abgerundetes Rechteck 147">
            <a:extLst>
              <a:ext uri="{FF2B5EF4-FFF2-40B4-BE49-F238E27FC236}">
                <a16:creationId xmlns:a16="http://schemas.microsoft.com/office/drawing/2014/main" id="{10604B60-5C1A-1445-9944-40533FCD4250}"/>
              </a:ext>
            </a:extLst>
          </p:cNvPr>
          <p:cNvSpPr/>
          <p:nvPr userDrawn="1"/>
        </p:nvSpPr>
        <p:spPr>
          <a:xfrm rot="18900000">
            <a:off x="3883812" y="1679593"/>
            <a:ext cx="212193" cy="212193"/>
          </a:xfrm>
          <a:prstGeom prst="roundRect">
            <a:avLst/>
          </a:prstGeom>
          <a:solidFill>
            <a:srgbClr val="C5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7" name="Abgerundetes Rechteck 148">
            <a:extLst>
              <a:ext uri="{FF2B5EF4-FFF2-40B4-BE49-F238E27FC236}">
                <a16:creationId xmlns:a16="http://schemas.microsoft.com/office/drawing/2014/main" id="{1746FFE8-4FE4-9F4C-8B92-021C5C1E3504}"/>
              </a:ext>
            </a:extLst>
          </p:cNvPr>
          <p:cNvSpPr/>
          <p:nvPr userDrawn="1"/>
        </p:nvSpPr>
        <p:spPr>
          <a:xfrm rot="18900000">
            <a:off x="4303805" y="1679593"/>
            <a:ext cx="212193" cy="212193"/>
          </a:xfrm>
          <a:prstGeom prst="roundRect">
            <a:avLst/>
          </a:prstGeom>
          <a:solidFill>
            <a:srgbClr val="BEA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8" name="Abgerundetes Rechteck 149">
            <a:extLst>
              <a:ext uri="{FF2B5EF4-FFF2-40B4-BE49-F238E27FC236}">
                <a16:creationId xmlns:a16="http://schemas.microsoft.com/office/drawing/2014/main" id="{54FC2AC7-A294-DE4B-A040-3EC4F89D4CC5}"/>
              </a:ext>
            </a:extLst>
          </p:cNvPr>
          <p:cNvSpPr/>
          <p:nvPr userDrawn="1"/>
        </p:nvSpPr>
        <p:spPr>
          <a:xfrm rot="18900000">
            <a:off x="4735853" y="1679593"/>
            <a:ext cx="212193" cy="212193"/>
          </a:xfrm>
          <a:prstGeom prst="roundRect">
            <a:avLst/>
          </a:prstGeom>
          <a:solidFill>
            <a:srgbClr val="A2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9" name="Abgerundetes Rechteck 150">
            <a:extLst>
              <a:ext uri="{FF2B5EF4-FFF2-40B4-BE49-F238E27FC236}">
                <a16:creationId xmlns:a16="http://schemas.microsoft.com/office/drawing/2014/main" id="{7C74C14C-7A60-A04B-974F-E7AAF94B6EF6}"/>
              </a:ext>
            </a:extLst>
          </p:cNvPr>
          <p:cNvSpPr/>
          <p:nvPr userDrawn="1"/>
        </p:nvSpPr>
        <p:spPr>
          <a:xfrm rot="18900000">
            <a:off x="5179956" y="1679593"/>
            <a:ext cx="212193" cy="212193"/>
          </a:xfrm>
          <a:prstGeom prst="roundRect">
            <a:avLst/>
          </a:prstGeom>
          <a:solidFill>
            <a:srgbClr val="7E8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Abgerundetes Rechteck 151">
            <a:extLst>
              <a:ext uri="{FF2B5EF4-FFF2-40B4-BE49-F238E27FC236}">
                <a16:creationId xmlns:a16="http://schemas.microsoft.com/office/drawing/2014/main" id="{6BB7E4BD-B32D-4C4C-BA67-99B088787BAE}"/>
              </a:ext>
            </a:extLst>
          </p:cNvPr>
          <p:cNvSpPr/>
          <p:nvPr userDrawn="1"/>
        </p:nvSpPr>
        <p:spPr>
          <a:xfrm rot="18900000">
            <a:off x="5612004" y="1679593"/>
            <a:ext cx="212193" cy="212193"/>
          </a:xfrm>
          <a:prstGeom prst="roundRect">
            <a:avLst/>
          </a:prstGeom>
          <a:solidFill>
            <a:srgbClr val="C6C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Abgerundetes Rechteck 152">
            <a:extLst>
              <a:ext uri="{FF2B5EF4-FFF2-40B4-BE49-F238E27FC236}">
                <a16:creationId xmlns:a16="http://schemas.microsoft.com/office/drawing/2014/main" id="{C163ACE6-C957-2E48-8226-2490EC0C546E}"/>
              </a:ext>
            </a:extLst>
          </p:cNvPr>
          <p:cNvSpPr/>
          <p:nvPr userDrawn="1"/>
        </p:nvSpPr>
        <p:spPr>
          <a:xfrm rot="18900000">
            <a:off x="6044052" y="1679593"/>
            <a:ext cx="212193" cy="212193"/>
          </a:xfrm>
          <a:prstGeom prst="roundRect">
            <a:avLst/>
          </a:prstGeom>
          <a:solidFill>
            <a:srgbClr val="A4B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Abgerundetes Rechteck 153">
            <a:extLst>
              <a:ext uri="{FF2B5EF4-FFF2-40B4-BE49-F238E27FC236}">
                <a16:creationId xmlns:a16="http://schemas.microsoft.com/office/drawing/2014/main" id="{58A054C2-FAE2-D14E-AB74-8F21ABA7E673}"/>
              </a:ext>
            </a:extLst>
          </p:cNvPr>
          <p:cNvSpPr/>
          <p:nvPr userDrawn="1"/>
        </p:nvSpPr>
        <p:spPr>
          <a:xfrm rot="18900000">
            <a:off x="6476100" y="1679593"/>
            <a:ext cx="212193" cy="212193"/>
          </a:xfrm>
          <a:prstGeom prst="roundRect">
            <a:avLst/>
          </a:prstGeom>
          <a:solidFill>
            <a:srgbClr val="96B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Abgerundetes Rechteck 154">
            <a:extLst>
              <a:ext uri="{FF2B5EF4-FFF2-40B4-BE49-F238E27FC236}">
                <a16:creationId xmlns:a16="http://schemas.microsoft.com/office/drawing/2014/main" id="{A3209836-A428-4640-BC8F-DF0B50EAEF65}"/>
              </a:ext>
            </a:extLst>
          </p:cNvPr>
          <p:cNvSpPr/>
          <p:nvPr userDrawn="1"/>
        </p:nvSpPr>
        <p:spPr>
          <a:xfrm rot="18900000">
            <a:off x="6908148" y="1679593"/>
            <a:ext cx="212193" cy="212193"/>
          </a:xfrm>
          <a:prstGeom prst="roundRect">
            <a:avLst/>
          </a:prstGeom>
          <a:solidFill>
            <a:srgbClr val="A5A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4" name="Abgerundetes Rechteck 155">
            <a:extLst>
              <a:ext uri="{FF2B5EF4-FFF2-40B4-BE49-F238E27FC236}">
                <a16:creationId xmlns:a16="http://schemas.microsoft.com/office/drawing/2014/main" id="{F2E9714C-45CA-8E4E-AD00-D42C7F475C6F}"/>
              </a:ext>
            </a:extLst>
          </p:cNvPr>
          <p:cNvSpPr/>
          <p:nvPr userDrawn="1"/>
        </p:nvSpPr>
        <p:spPr>
          <a:xfrm rot="18900000">
            <a:off x="7340196" y="1679593"/>
            <a:ext cx="212193" cy="212193"/>
          </a:xfrm>
          <a:prstGeom prst="roundRect">
            <a:avLst/>
          </a:prstGeom>
          <a:solidFill>
            <a:srgbClr val="FCD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Abgerundetes Rechteck 156">
            <a:extLst>
              <a:ext uri="{FF2B5EF4-FFF2-40B4-BE49-F238E27FC236}">
                <a16:creationId xmlns:a16="http://schemas.microsoft.com/office/drawing/2014/main" id="{F5490E0D-02E2-B74E-A527-1848424BCF49}"/>
              </a:ext>
            </a:extLst>
          </p:cNvPr>
          <p:cNvSpPr/>
          <p:nvPr userDrawn="1"/>
        </p:nvSpPr>
        <p:spPr>
          <a:xfrm rot="18900000">
            <a:off x="7772244" y="1679593"/>
            <a:ext cx="212193" cy="212193"/>
          </a:xfrm>
          <a:prstGeom prst="roundRect">
            <a:avLst/>
          </a:prstGeom>
          <a:solidFill>
            <a:srgbClr val="DDA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Abgerundetes Rechteck 157">
            <a:extLst>
              <a:ext uri="{FF2B5EF4-FFF2-40B4-BE49-F238E27FC236}">
                <a16:creationId xmlns:a16="http://schemas.microsoft.com/office/drawing/2014/main" id="{0B40409F-CEF0-824F-9A48-945D4E98BDA6}"/>
              </a:ext>
            </a:extLst>
          </p:cNvPr>
          <p:cNvSpPr/>
          <p:nvPr userDrawn="1"/>
        </p:nvSpPr>
        <p:spPr>
          <a:xfrm rot="18900000">
            <a:off x="8204292" y="1679593"/>
            <a:ext cx="212193" cy="212193"/>
          </a:xfrm>
          <a:prstGeom prst="roundRect">
            <a:avLst/>
          </a:prstGeom>
          <a:solidFill>
            <a:srgbClr val="DC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Abgerundetes Rechteck 158">
            <a:extLst>
              <a:ext uri="{FF2B5EF4-FFF2-40B4-BE49-F238E27FC236}">
                <a16:creationId xmlns:a16="http://schemas.microsoft.com/office/drawing/2014/main" id="{D69353CF-9593-D545-90D6-442D2937650F}"/>
              </a:ext>
            </a:extLst>
          </p:cNvPr>
          <p:cNvSpPr/>
          <p:nvPr userDrawn="1"/>
        </p:nvSpPr>
        <p:spPr>
          <a:xfrm rot="18900000">
            <a:off x="8636340" y="1679593"/>
            <a:ext cx="212193" cy="212193"/>
          </a:xfrm>
          <a:prstGeom prst="roundRect">
            <a:avLst/>
          </a:prstGeom>
          <a:solidFill>
            <a:srgbClr val="E6E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68" name="Textfeld 159">
            <a:extLst>
              <a:ext uri="{FF2B5EF4-FFF2-40B4-BE49-F238E27FC236}">
                <a16:creationId xmlns:a16="http://schemas.microsoft.com/office/drawing/2014/main" id="{6C619EB5-CE02-6E4E-A7DF-C38D48C7B2F9}"/>
              </a:ext>
            </a:extLst>
          </p:cNvPr>
          <p:cNvSpPr txBox="1"/>
          <p:nvPr userDrawn="1"/>
        </p:nvSpPr>
        <p:spPr>
          <a:xfrm>
            <a:off x="3413816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</a:p>
        </p:txBody>
      </p:sp>
      <p:sp>
        <p:nvSpPr>
          <p:cNvPr id="69" name="Textfeld 160">
            <a:extLst>
              <a:ext uri="{FF2B5EF4-FFF2-40B4-BE49-F238E27FC236}">
                <a16:creationId xmlns:a16="http://schemas.microsoft.com/office/drawing/2014/main" id="{CD74AEC3-12DA-D948-9723-A1B617224E38}"/>
              </a:ext>
            </a:extLst>
          </p:cNvPr>
          <p:cNvSpPr txBox="1"/>
          <p:nvPr userDrawn="1"/>
        </p:nvSpPr>
        <p:spPr>
          <a:xfrm>
            <a:off x="3849076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</a:p>
        </p:txBody>
      </p:sp>
      <p:sp>
        <p:nvSpPr>
          <p:cNvPr id="70" name="Textfeld 161">
            <a:extLst>
              <a:ext uri="{FF2B5EF4-FFF2-40B4-BE49-F238E27FC236}">
                <a16:creationId xmlns:a16="http://schemas.microsoft.com/office/drawing/2014/main" id="{F9A2A0BD-3152-604F-AA0E-8EA88A74F401}"/>
              </a:ext>
            </a:extLst>
          </p:cNvPr>
          <p:cNvSpPr txBox="1"/>
          <p:nvPr userDrawn="1"/>
        </p:nvSpPr>
        <p:spPr>
          <a:xfrm>
            <a:off x="4265914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173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</a:p>
        </p:txBody>
      </p:sp>
      <p:sp>
        <p:nvSpPr>
          <p:cNvPr id="71" name="Textfeld 162">
            <a:extLst>
              <a:ext uri="{FF2B5EF4-FFF2-40B4-BE49-F238E27FC236}">
                <a16:creationId xmlns:a16="http://schemas.microsoft.com/office/drawing/2014/main" id="{AEFCDF1E-2CAF-6442-B76D-13C09F472831}"/>
              </a:ext>
            </a:extLst>
          </p:cNvPr>
          <p:cNvSpPr txBox="1"/>
          <p:nvPr userDrawn="1"/>
        </p:nvSpPr>
        <p:spPr>
          <a:xfrm>
            <a:off x="4674479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177</a:t>
            </a:r>
          </a:p>
        </p:txBody>
      </p:sp>
      <p:sp>
        <p:nvSpPr>
          <p:cNvPr id="72" name="Textfeld 163">
            <a:extLst>
              <a:ext uri="{FF2B5EF4-FFF2-40B4-BE49-F238E27FC236}">
                <a16:creationId xmlns:a16="http://schemas.microsoft.com/office/drawing/2014/main" id="{5C8C962C-91D8-A14C-99C6-DCEC37EEBDA5}"/>
              </a:ext>
            </a:extLst>
          </p:cNvPr>
          <p:cNvSpPr txBox="1"/>
          <p:nvPr userDrawn="1"/>
        </p:nvSpPr>
        <p:spPr>
          <a:xfrm>
            <a:off x="5134340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73" name="Textfeld 164">
            <a:extLst>
              <a:ext uri="{FF2B5EF4-FFF2-40B4-BE49-F238E27FC236}">
                <a16:creationId xmlns:a16="http://schemas.microsoft.com/office/drawing/2014/main" id="{51BABE8F-905D-404E-B656-D81DBC91F206}"/>
              </a:ext>
            </a:extLst>
          </p:cNvPr>
          <p:cNvSpPr txBox="1"/>
          <p:nvPr userDrawn="1"/>
        </p:nvSpPr>
        <p:spPr>
          <a:xfrm>
            <a:off x="5562284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</a:p>
        </p:txBody>
      </p:sp>
      <p:sp>
        <p:nvSpPr>
          <p:cNvPr id="74" name="Textfeld 165">
            <a:extLst>
              <a:ext uri="{FF2B5EF4-FFF2-40B4-BE49-F238E27FC236}">
                <a16:creationId xmlns:a16="http://schemas.microsoft.com/office/drawing/2014/main" id="{4F1576BD-E7B7-6946-A8D4-1E19AA8BBF71}"/>
              </a:ext>
            </a:extLst>
          </p:cNvPr>
          <p:cNvSpPr txBox="1"/>
          <p:nvPr userDrawn="1"/>
        </p:nvSpPr>
        <p:spPr>
          <a:xfrm>
            <a:off x="6000105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</a:p>
        </p:txBody>
      </p:sp>
      <p:sp>
        <p:nvSpPr>
          <p:cNvPr id="75" name="Textfeld 166">
            <a:extLst>
              <a:ext uri="{FF2B5EF4-FFF2-40B4-BE49-F238E27FC236}">
                <a16:creationId xmlns:a16="http://schemas.microsoft.com/office/drawing/2014/main" id="{F2AA3F2F-1A05-B34B-BBA8-C575B335318A}"/>
              </a:ext>
            </a:extLst>
          </p:cNvPr>
          <p:cNvSpPr txBox="1"/>
          <p:nvPr userDrawn="1"/>
        </p:nvSpPr>
        <p:spPr>
          <a:xfrm>
            <a:off x="6416832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179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76" name="Textfeld 167">
            <a:extLst>
              <a:ext uri="{FF2B5EF4-FFF2-40B4-BE49-F238E27FC236}">
                <a16:creationId xmlns:a16="http://schemas.microsoft.com/office/drawing/2014/main" id="{CF6BEE97-EEEF-D448-83F1-9F3F0AB92707}"/>
              </a:ext>
            </a:extLst>
          </p:cNvPr>
          <p:cNvSpPr txBox="1"/>
          <p:nvPr userDrawn="1"/>
        </p:nvSpPr>
        <p:spPr>
          <a:xfrm>
            <a:off x="6861819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</a:p>
        </p:txBody>
      </p:sp>
      <p:sp>
        <p:nvSpPr>
          <p:cNvPr id="77" name="Textfeld 168">
            <a:extLst>
              <a:ext uri="{FF2B5EF4-FFF2-40B4-BE49-F238E27FC236}">
                <a16:creationId xmlns:a16="http://schemas.microsoft.com/office/drawing/2014/main" id="{2A2FDA1C-50C6-244F-BD01-F9972636D5DF}"/>
              </a:ext>
            </a:extLst>
          </p:cNvPr>
          <p:cNvSpPr txBox="1"/>
          <p:nvPr userDrawn="1"/>
        </p:nvSpPr>
        <p:spPr>
          <a:xfrm>
            <a:off x="7299640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</a:p>
        </p:txBody>
      </p:sp>
      <p:sp>
        <p:nvSpPr>
          <p:cNvPr id="79" name="Textfeld 170">
            <a:extLst>
              <a:ext uri="{FF2B5EF4-FFF2-40B4-BE49-F238E27FC236}">
                <a16:creationId xmlns:a16="http://schemas.microsoft.com/office/drawing/2014/main" id="{92637DA4-AB7F-8541-99D5-3AF0222A9288}"/>
              </a:ext>
            </a:extLst>
          </p:cNvPr>
          <p:cNvSpPr txBox="1"/>
          <p:nvPr userDrawn="1"/>
        </p:nvSpPr>
        <p:spPr>
          <a:xfrm>
            <a:off x="8160163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80" name="Textfeld 171">
            <a:extLst>
              <a:ext uri="{FF2B5EF4-FFF2-40B4-BE49-F238E27FC236}">
                <a16:creationId xmlns:a16="http://schemas.microsoft.com/office/drawing/2014/main" id="{7CF64521-6677-C849-8270-AA9A7FAB259B}"/>
              </a:ext>
            </a:extLst>
          </p:cNvPr>
          <p:cNvSpPr txBox="1"/>
          <p:nvPr userDrawn="1"/>
        </p:nvSpPr>
        <p:spPr>
          <a:xfrm>
            <a:off x="8589544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81" name="Abgerundetes Rechteck 172">
            <a:extLst>
              <a:ext uri="{FF2B5EF4-FFF2-40B4-BE49-F238E27FC236}">
                <a16:creationId xmlns:a16="http://schemas.microsoft.com/office/drawing/2014/main" id="{D22D117A-2020-5246-971C-2B4A70D3C0F7}"/>
              </a:ext>
            </a:extLst>
          </p:cNvPr>
          <p:cNvSpPr/>
          <p:nvPr userDrawn="1"/>
        </p:nvSpPr>
        <p:spPr>
          <a:xfrm rot="18900000">
            <a:off x="3457763" y="2742319"/>
            <a:ext cx="212193" cy="212193"/>
          </a:xfrm>
          <a:prstGeom prst="roundRect">
            <a:avLst/>
          </a:prstGeom>
          <a:solidFill>
            <a:srgbClr val="A87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2" name="Abgerundetes Rechteck 173">
            <a:extLst>
              <a:ext uri="{FF2B5EF4-FFF2-40B4-BE49-F238E27FC236}">
                <a16:creationId xmlns:a16="http://schemas.microsoft.com/office/drawing/2014/main" id="{47DC8A02-8173-C74B-8FAB-AF9256869E98}"/>
              </a:ext>
            </a:extLst>
          </p:cNvPr>
          <p:cNvSpPr/>
          <p:nvPr userDrawn="1"/>
        </p:nvSpPr>
        <p:spPr>
          <a:xfrm rot="18900000">
            <a:off x="3883812" y="2742319"/>
            <a:ext cx="212193" cy="212193"/>
          </a:xfrm>
          <a:prstGeom prst="roundRect">
            <a:avLst/>
          </a:prstGeom>
          <a:solidFill>
            <a:srgbClr val="9C5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3" name="Abgerundetes Rechteck 174">
            <a:extLst>
              <a:ext uri="{FF2B5EF4-FFF2-40B4-BE49-F238E27FC236}">
                <a16:creationId xmlns:a16="http://schemas.microsoft.com/office/drawing/2014/main" id="{4D1D3625-F3D1-274C-8672-53FD82666BCB}"/>
              </a:ext>
            </a:extLst>
          </p:cNvPr>
          <p:cNvSpPr/>
          <p:nvPr userDrawn="1"/>
        </p:nvSpPr>
        <p:spPr>
          <a:xfrm rot="18900000">
            <a:off x="4303805" y="2742319"/>
            <a:ext cx="212193" cy="212193"/>
          </a:xfrm>
          <a:prstGeom prst="roundRect">
            <a:avLst/>
          </a:prstGeom>
          <a:solidFill>
            <a:srgbClr val="846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4" name="Abgerundetes Rechteck 175">
            <a:extLst>
              <a:ext uri="{FF2B5EF4-FFF2-40B4-BE49-F238E27FC236}">
                <a16:creationId xmlns:a16="http://schemas.microsoft.com/office/drawing/2014/main" id="{CD5ABC1D-7A87-674D-BAD8-6A68C15059D6}"/>
              </a:ext>
            </a:extLst>
          </p:cNvPr>
          <p:cNvSpPr/>
          <p:nvPr userDrawn="1"/>
        </p:nvSpPr>
        <p:spPr>
          <a:xfrm rot="18900000">
            <a:off x="4735853" y="2742319"/>
            <a:ext cx="212193" cy="212193"/>
          </a:xfrm>
          <a:prstGeom prst="roundRect">
            <a:avLst/>
          </a:prstGeom>
          <a:solidFill>
            <a:srgbClr val="736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Abgerundetes Rechteck 176">
            <a:extLst>
              <a:ext uri="{FF2B5EF4-FFF2-40B4-BE49-F238E27FC236}">
                <a16:creationId xmlns:a16="http://schemas.microsoft.com/office/drawing/2014/main" id="{12662FFF-FC28-4844-AEAB-29A5979F21FD}"/>
              </a:ext>
            </a:extLst>
          </p:cNvPr>
          <p:cNvSpPr/>
          <p:nvPr userDrawn="1"/>
        </p:nvSpPr>
        <p:spPr>
          <a:xfrm rot="18900000">
            <a:off x="5179956" y="2742319"/>
            <a:ext cx="212193" cy="212193"/>
          </a:xfrm>
          <a:prstGeom prst="roundRect">
            <a:avLst/>
          </a:prstGeom>
          <a:solidFill>
            <a:srgbClr val="58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5" name="Abgerundetes Rechteck 177">
            <a:extLst>
              <a:ext uri="{FF2B5EF4-FFF2-40B4-BE49-F238E27FC236}">
                <a16:creationId xmlns:a16="http://schemas.microsoft.com/office/drawing/2014/main" id="{432D8AEE-AD3C-BC42-A9F2-DD4EC9C6C43E}"/>
              </a:ext>
            </a:extLst>
          </p:cNvPr>
          <p:cNvSpPr/>
          <p:nvPr userDrawn="1"/>
        </p:nvSpPr>
        <p:spPr>
          <a:xfrm rot="18900000">
            <a:off x="5612004" y="2742319"/>
            <a:ext cx="212193" cy="212193"/>
          </a:xfrm>
          <a:prstGeom prst="roundRect">
            <a:avLst/>
          </a:prstGeom>
          <a:solidFill>
            <a:srgbClr val="989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6" name="Abgerundetes Rechteck 178">
            <a:extLst>
              <a:ext uri="{FF2B5EF4-FFF2-40B4-BE49-F238E27FC236}">
                <a16:creationId xmlns:a16="http://schemas.microsoft.com/office/drawing/2014/main" id="{64395055-D08A-6540-B986-BCB68172B51C}"/>
              </a:ext>
            </a:extLst>
          </p:cNvPr>
          <p:cNvSpPr/>
          <p:nvPr userDrawn="1"/>
        </p:nvSpPr>
        <p:spPr>
          <a:xfrm rot="18900000">
            <a:off x="6044052" y="2742319"/>
            <a:ext cx="212193" cy="212193"/>
          </a:xfrm>
          <a:prstGeom prst="roundRect">
            <a:avLst/>
          </a:prstGeom>
          <a:solidFill>
            <a:srgbClr val="799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7" name="Abgerundetes Rechteck 179">
            <a:extLst>
              <a:ext uri="{FF2B5EF4-FFF2-40B4-BE49-F238E27FC236}">
                <a16:creationId xmlns:a16="http://schemas.microsoft.com/office/drawing/2014/main" id="{1A0CC80F-B5A5-F646-88AA-906DF576FB9F}"/>
              </a:ext>
            </a:extLst>
          </p:cNvPr>
          <p:cNvSpPr/>
          <p:nvPr userDrawn="1"/>
        </p:nvSpPr>
        <p:spPr>
          <a:xfrm rot="18900000">
            <a:off x="6477614" y="2750098"/>
            <a:ext cx="212193" cy="212193"/>
          </a:xfrm>
          <a:prstGeom prst="roundRect">
            <a:avLst/>
          </a:prstGeom>
          <a:solidFill>
            <a:srgbClr val="779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8" name="Abgerundetes Rechteck 180">
            <a:extLst>
              <a:ext uri="{FF2B5EF4-FFF2-40B4-BE49-F238E27FC236}">
                <a16:creationId xmlns:a16="http://schemas.microsoft.com/office/drawing/2014/main" id="{B0A256E9-192A-3844-A9CC-778DA2DA7A40}"/>
              </a:ext>
            </a:extLst>
          </p:cNvPr>
          <p:cNvSpPr/>
          <p:nvPr userDrawn="1"/>
        </p:nvSpPr>
        <p:spPr>
          <a:xfrm rot="18900000">
            <a:off x="6908148" y="2742319"/>
            <a:ext cx="212193" cy="212193"/>
          </a:xfrm>
          <a:prstGeom prst="roundRect">
            <a:avLst/>
          </a:prstGeom>
          <a:solidFill>
            <a:srgbClr val="747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9" name="Abgerundetes Rechteck 181">
            <a:extLst>
              <a:ext uri="{FF2B5EF4-FFF2-40B4-BE49-F238E27FC236}">
                <a16:creationId xmlns:a16="http://schemas.microsoft.com/office/drawing/2014/main" id="{9A9E91DF-276B-154B-9F67-B3A75DDBC195}"/>
              </a:ext>
            </a:extLst>
          </p:cNvPr>
          <p:cNvSpPr/>
          <p:nvPr userDrawn="1"/>
        </p:nvSpPr>
        <p:spPr>
          <a:xfrm rot="18900000">
            <a:off x="7340196" y="2742319"/>
            <a:ext cx="212193" cy="212193"/>
          </a:xfrm>
          <a:prstGeom prst="roundRect">
            <a:avLst/>
          </a:prstGeom>
          <a:solidFill>
            <a:srgbClr val="F3C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0" name="Abgerundetes Rechteck 182">
            <a:extLst>
              <a:ext uri="{FF2B5EF4-FFF2-40B4-BE49-F238E27FC236}">
                <a16:creationId xmlns:a16="http://schemas.microsoft.com/office/drawing/2014/main" id="{B7CF6EE2-A68C-EF42-BB75-1A258CEC3272}"/>
              </a:ext>
            </a:extLst>
          </p:cNvPr>
          <p:cNvSpPr/>
          <p:nvPr userDrawn="1"/>
        </p:nvSpPr>
        <p:spPr>
          <a:xfrm rot="18900000">
            <a:off x="7772244" y="2742319"/>
            <a:ext cx="212193" cy="212193"/>
          </a:xfrm>
          <a:prstGeom prst="roundRect">
            <a:avLst/>
          </a:prstGeom>
          <a:solidFill>
            <a:srgbClr val="D88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1" name="Abgerundetes Rechteck 183">
            <a:extLst>
              <a:ext uri="{FF2B5EF4-FFF2-40B4-BE49-F238E27FC236}">
                <a16:creationId xmlns:a16="http://schemas.microsoft.com/office/drawing/2014/main" id="{93988C4E-06A1-9141-B943-03095BDD3889}"/>
              </a:ext>
            </a:extLst>
          </p:cNvPr>
          <p:cNvSpPr/>
          <p:nvPr userDrawn="1"/>
        </p:nvSpPr>
        <p:spPr>
          <a:xfrm rot="18900000">
            <a:off x="8204292" y="2742319"/>
            <a:ext cx="212193" cy="212193"/>
          </a:xfrm>
          <a:prstGeom prst="roundRect">
            <a:avLst/>
          </a:prstGeom>
          <a:solidFill>
            <a:srgbClr val="D26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2" name="Abgerundetes Rechteck 184">
            <a:extLst>
              <a:ext uri="{FF2B5EF4-FFF2-40B4-BE49-F238E27FC236}">
                <a16:creationId xmlns:a16="http://schemas.microsoft.com/office/drawing/2014/main" id="{195B9D50-CC58-AF41-BEBF-D23910B95B7B}"/>
              </a:ext>
            </a:extLst>
          </p:cNvPr>
          <p:cNvSpPr/>
          <p:nvPr userDrawn="1"/>
        </p:nvSpPr>
        <p:spPr>
          <a:xfrm rot="18900000">
            <a:off x="8636340" y="2742319"/>
            <a:ext cx="212193" cy="212193"/>
          </a:xfrm>
          <a:prstGeom prst="roundRect">
            <a:avLst/>
          </a:prstGeom>
          <a:solidFill>
            <a:srgbClr val="CBC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113" name="Textfeld 185">
            <a:extLst>
              <a:ext uri="{FF2B5EF4-FFF2-40B4-BE49-F238E27FC236}">
                <a16:creationId xmlns:a16="http://schemas.microsoft.com/office/drawing/2014/main" id="{0B2EA791-174A-2A43-9BB7-A60518D44D42}"/>
              </a:ext>
            </a:extLst>
          </p:cNvPr>
          <p:cNvSpPr txBox="1"/>
          <p:nvPr userDrawn="1"/>
        </p:nvSpPr>
        <p:spPr>
          <a:xfrm>
            <a:off x="3413816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97</a:t>
            </a:r>
          </a:p>
        </p:txBody>
      </p:sp>
      <p:sp>
        <p:nvSpPr>
          <p:cNvPr id="114" name="Textfeld 186">
            <a:extLst>
              <a:ext uri="{FF2B5EF4-FFF2-40B4-BE49-F238E27FC236}">
                <a16:creationId xmlns:a16="http://schemas.microsoft.com/office/drawing/2014/main" id="{F00E6135-A02C-0E47-977E-A6E62578367E}"/>
              </a:ext>
            </a:extLst>
          </p:cNvPr>
          <p:cNvSpPr txBox="1"/>
          <p:nvPr userDrawn="1"/>
        </p:nvSpPr>
        <p:spPr>
          <a:xfrm>
            <a:off x="3849076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115" name="Textfeld 187">
            <a:extLst>
              <a:ext uri="{FF2B5EF4-FFF2-40B4-BE49-F238E27FC236}">
                <a16:creationId xmlns:a16="http://schemas.microsoft.com/office/drawing/2014/main" id="{CD7C83BC-AFDF-3F4A-B572-74146A6F58E8}"/>
              </a:ext>
            </a:extLst>
          </p:cNvPr>
          <p:cNvSpPr txBox="1"/>
          <p:nvPr userDrawn="1"/>
        </p:nvSpPr>
        <p:spPr>
          <a:xfrm>
            <a:off x="4265914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</a:p>
        </p:txBody>
      </p:sp>
      <p:sp>
        <p:nvSpPr>
          <p:cNvPr id="116" name="Textfeld 188">
            <a:extLst>
              <a:ext uri="{FF2B5EF4-FFF2-40B4-BE49-F238E27FC236}">
                <a16:creationId xmlns:a16="http://schemas.microsoft.com/office/drawing/2014/main" id="{1B851D24-B718-084F-AEAF-156E2D8D2BA7}"/>
              </a:ext>
            </a:extLst>
          </p:cNvPr>
          <p:cNvSpPr txBox="1"/>
          <p:nvPr userDrawn="1"/>
        </p:nvSpPr>
        <p:spPr>
          <a:xfrm>
            <a:off x="4674479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</a:p>
        </p:txBody>
      </p:sp>
      <p:sp>
        <p:nvSpPr>
          <p:cNvPr id="117" name="Textfeld 189">
            <a:extLst>
              <a:ext uri="{FF2B5EF4-FFF2-40B4-BE49-F238E27FC236}">
                <a16:creationId xmlns:a16="http://schemas.microsoft.com/office/drawing/2014/main" id="{4A7F36EF-E6BE-0D40-9CAD-7FFBDD06C16A}"/>
              </a:ext>
            </a:extLst>
          </p:cNvPr>
          <p:cNvSpPr txBox="1"/>
          <p:nvPr userDrawn="1"/>
        </p:nvSpPr>
        <p:spPr>
          <a:xfrm>
            <a:off x="5134340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</a:p>
        </p:txBody>
      </p:sp>
      <p:sp>
        <p:nvSpPr>
          <p:cNvPr id="118" name="Textfeld 190">
            <a:extLst>
              <a:ext uri="{FF2B5EF4-FFF2-40B4-BE49-F238E27FC236}">
                <a16:creationId xmlns:a16="http://schemas.microsoft.com/office/drawing/2014/main" id="{BCE68463-31B0-E24E-B0AA-A57B40604CFB}"/>
              </a:ext>
            </a:extLst>
          </p:cNvPr>
          <p:cNvSpPr txBox="1"/>
          <p:nvPr userDrawn="1"/>
        </p:nvSpPr>
        <p:spPr>
          <a:xfrm>
            <a:off x="5562284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</a:p>
        </p:txBody>
      </p:sp>
      <p:sp>
        <p:nvSpPr>
          <p:cNvPr id="119" name="Textfeld 191">
            <a:extLst>
              <a:ext uri="{FF2B5EF4-FFF2-40B4-BE49-F238E27FC236}">
                <a16:creationId xmlns:a16="http://schemas.microsoft.com/office/drawing/2014/main" id="{92B2542D-27A1-D44B-9071-E6F686596347}"/>
              </a:ext>
            </a:extLst>
          </p:cNvPr>
          <p:cNvSpPr txBox="1"/>
          <p:nvPr userDrawn="1"/>
        </p:nvSpPr>
        <p:spPr>
          <a:xfrm>
            <a:off x="6000105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149</a:t>
            </a:r>
          </a:p>
        </p:txBody>
      </p:sp>
      <p:sp>
        <p:nvSpPr>
          <p:cNvPr id="120" name="Textfeld 192">
            <a:extLst>
              <a:ext uri="{FF2B5EF4-FFF2-40B4-BE49-F238E27FC236}">
                <a16:creationId xmlns:a16="http://schemas.microsoft.com/office/drawing/2014/main" id="{6E209DB7-86AE-314C-A519-05AF889CD975}"/>
              </a:ext>
            </a:extLst>
          </p:cNvPr>
          <p:cNvSpPr txBox="1"/>
          <p:nvPr userDrawn="1"/>
        </p:nvSpPr>
        <p:spPr>
          <a:xfrm>
            <a:off x="6416832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122</a:t>
            </a:r>
          </a:p>
        </p:txBody>
      </p:sp>
      <p:sp>
        <p:nvSpPr>
          <p:cNvPr id="121" name="Textfeld 193">
            <a:extLst>
              <a:ext uri="{FF2B5EF4-FFF2-40B4-BE49-F238E27FC236}">
                <a16:creationId xmlns:a16="http://schemas.microsoft.com/office/drawing/2014/main" id="{A3CACD8B-6BFC-2743-AA85-838C4D5A2376}"/>
              </a:ext>
            </a:extLst>
          </p:cNvPr>
          <p:cNvSpPr txBox="1"/>
          <p:nvPr userDrawn="1"/>
        </p:nvSpPr>
        <p:spPr>
          <a:xfrm>
            <a:off x="6861819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22" name="Textfeld 194">
            <a:extLst>
              <a:ext uri="{FF2B5EF4-FFF2-40B4-BE49-F238E27FC236}">
                <a16:creationId xmlns:a16="http://schemas.microsoft.com/office/drawing/2014/main" id="{BA868F2A-149E-E045-AE53-C37CAB63D77D}"/>
              </a:ext>
            </a:extLst>
          </p:cNvPr>
          <p:cNvSpPr txBox="1"/>
          <p:nvPr userDrawn="1"/>
        </p:nvSpPr>
        <p:spPr>
          <a:xfrm>
            <a:off x="7299640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3" name="Textfeld 195">
            <a:extLst>
              <a:ext uri="{FF2B5EF4-FFF2-40B4-BE49-F238E27FC236}">
                <a16:creationId xmlns:a16="http://schemas.microsoft.com/office/drawing/2014/main" id="{0C1AF460-DCAE-8B41-B48A-F5602DCA2268}"/>
              </a:ext>
            </a:extLst>
          </p:cNvPr>
          <p:cNvSpPr txBox="1"/>
          <p:nvPr userDrawn="1"/>
        </p:nvSpPr>
        <p:spPr>
          <a:xfrm>
            <a:off x="7728297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216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24" name="Textfeld 196">
            <a:extLst>
              <a:ext uri="{FF2B5EF4-FFF2-40B4-BE49-F238E27FC236}">
                <a16:creationId xmlns:a16="http://schemas.microsoft.com/office/drawing/2014/main" id="{5DC2F1EB-D2A8-C844-8E52-04FAE39585F6}"/>
              </a:ext>
            </a:extLst>
          </p:cNvPr>
          <p:cNvSpPr txBox="1"/>
          <p:nvPr userDrawn="1"/>
        </p:nvSpPr>
        <p:spPr>
          <a:xfrm>
            <a:off x="8160163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125" name="Textfeld 197">
            <a:extLst>
              <a:ext uri="{FF2B5EF4-FFF2-40B4-BE49-F238E27FC236}">
                <a16:creationId xmlns:a16="http://schemas.microsoft.com/office/drawing/2014/main" id="{ED2962FE-8EEB-6445-9CEF-D00EEA8E1DFB}"/>
              </a:ext>
            </a:extLst>
          </p:cNvPr>
          <p:cNvSpPr txBox="1"/>
          <p:nvPr userDrawn="1"/>
        </p:nvSpPr>
        <p:spPr>
          <a:xfrm>
            <a:off x="8589544" y="307696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</a:p>
        </p:txBody>
      </p:sp>
      <p:sp>
        <p:nvSpPr>
          <p:cNvPr id="126" name="Abgerundetes Rechteck 198">
            <a:extLst>
              <a:ext uri="{FF2B5EF4-FFF2-40B4-BE49-F238E27FC236}">
                <a16:creationId xmlns:a16="http://schemas.microsoft.com/office/drawing/2014/main" id="{D8CAC6A3-3722-3B40-889B-D9B5E2419D4A}"/>
              </a:ext>
            </a:extLst>
          </p:cNvPr>
          <p:cNvSpPr/>
          <p:nvPr userDrawn="1"/>
        </p:nvSpPr>
        <p:spPr>
          <a:xfrm rot="18900000">
            <a:off x="3457763" y="3822439"/>
            <a:ext cx="212193" cy="212193"/>
          </a:xfrm>
          <a:prstGeom prst="roundRect">
            <a:avLst/>
          </a:prstGeom>
          <a:solidFill>
            <a:srgbClr val="8C4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7" name="Abgerundetes Rechteck 199">
            <a:extLst>
              <a:ext uri="{FF2B5EF4-FFF2-40B4-BE49-F238E27FC236}">
                <a16:creationId xmlns:a16="http://schemas.microsoft.com/office/drawing/2014/main" id="{BEC1EFA0-5D02-2E4B-9766-078C01464A7E}"/>
              </a:ext>
            </a:extLst>
          </p:cNvPr>
          <p:cNvSpPr/>
          <p:nvPr userDrawn="1"/>
        </p:nvSpPr>
        <p:spPr>
          <a:xfrm rot="18900000">
            <a:off x="3883812" y="3822439"/>
            <a:ext cx="212193" cy="212193"/>
          </a:xfrm>
          <a:prstGeom prst="roundRect">
            <a:avLst/>
          </a:prstGeom>
          <a:solidFill>
            <a:srgbClr val="713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8" name="Abgerundetes Rechteck 200">
            <a:extLst>
              <a:ext uri="{FF2B5EF4-FFF2-40B4-BE49-F238E27FC236}">
                <a16:creationId xmlns:a16="http://schemas.microsoft.com/office/drawing/2014/main" id="{40906C21-9125-6E4E-8838-C4230873D393}"/>
              </a:ext>
            </a:extLst>
          </p:cNvPr>
          <p:cNvSpPr/>
          <p:nvPr userDrawn="1"/>
        </p:nvSpPr>
        <p:spPr>
          <a:xfrm rot="18900000">
            <a:off x="4303805" y="3822439"/>
            <a:ext cx="212193" cy="212193"/>
          </a:xfrm>
          <a:prstGeom prst="roundRect">
            <a:avLst/>
          </a:prstGeom>
          <a:solidFill>
            <a:srgbClr val="675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9" name="Abgerundetes Rechteck 201">
            <a:extLst>
              <a:ext uri="{FF2B5EF4-FFF2-40B4-BE49-F238E27FC236}">
                <a16:creationId xmlns:a16="http://schemas.microsoft.com/office/drawing/2014/main" id="{7F793592-D7AA-574A-885B-5FE26C57F778}"/>
              </a:ext>
            </a:extLst>
          </p:cNvPr>
          <p:cNvSpPr/>
          <p:nvPr userDrawn="1"/>
        </p:nvSpPr>
        <p:spPr>
          <a:xfrm rot="18900000">
            <a:off x="4751950" y="3847010"/>
            <a:ext cx="212193" cy="212193"/>
          </a:xfrm>
          <a:prstGeom prst="roundRect">
            <a:avLst/>
          </a:prstGeom>
          <a:solidFill>
            <a:srgbClr val="544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0" name="Abgerundetes Rechteck 202">
            <a:extLst>
              <a:ext uri="{FF2B5EF4-FFF2-40B4-BE49-F238E27FC236}">
                <a16:creationId xmlns:a16="http://schemas.microsoft.com/office/drawing/2014/main" id="{4EA1CA52-6F30-644B-92EF-EADF18654F5C}"/>
              </a:ext>
            </a:extLst>
          </p:cNvPr>
          <p:cNvSpPr/>
          <p:nvPr userDrawn="1"/>
        </p:nvSpPr>
        <p:spPr>
          <a:xfrm rot="18900000">
            <a:off x="5179956" y="3822439"/>
            <a:ext cx="212193" cy="212193"/>
          </a:xfrm>
          <a:prstGeom prst="roundRect">
            <a:avLst/>
          </a:prstGeom>
          <a:solidFill>
            <a:srgbClr val="373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1" name="Abgerundetes Rechteck 203">
            <a:extLst>
              <a:ext uri="{FF2B5EF4-FFF2-40B4-BE49-F238E27FC236}">
                <a16:creationId xmlns:a16="http://schemas.microsoft.com/office/drawing/2014/main" id="{8E9A8C92-8F3B-5445-8E65-6628FEF10FF0}"/>
              </a:ext>
            </a:extLst>
          </p:cNvPr>
          <p:cNvSpPr/>
          <p:nvPr userDrawn="1"/>
        </p:nvSpPr>
        <p:spPr>
          <a:xfrm rot="18900000">
            <a:off x="5612004" y="3822439"/>
            <a:ext cx="212193" cy="212193"/>
          </a:xfrm>
          <a:prstGeom prst="roundRect">
            <a:avLst/>
          </a:prstGeom>
          <a:solidFill>
            <a:srgbClr val="636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2" name="Abgerundetes Rechteck 204">
            <a:extLst>
              <a:ext uri="{FF2B5EF4-FFF2-40B4-BE49-F238E27FC236}">
                <a16:creationId xmlns:a16="http://schemas.microsoft.com/office/drawing/2014/main" id="{257C42FA-7D3D-A44D-AB95-E594F94D690A}"/>
              </a:ext>
            </a:extLst>
          </p:cNvPr>
          <p:cNvSpPr/>
          <p:nvPr userDrawn="1"/>
        </p:nvSpPr>
        <p:spPr>
          <a:xfrm rot="18900000">
            <a:off x="6044052" y="3822439"/>
            <a:ext cx="212193" cy="212193"/>
          </a:xfrm>
          <a:prstGeom prst="roundRect">
            <a:avLst/>
          </a:prstGeom>
          <a:solidFill>
            <a:srgbClr val="576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3" name="Abgerundetes Rechteck 205">
            <a:extLst>
              <a:ext uri="{FF2B5EF4-FFF2-40B4-BE49-F238E27FC236}">
                <a16:creationId xmlns:a16="http://schemas.microsoft.com/office/drawing/2014/main" id="{E11B7825-483E-6646-BC50-F0FB4E3924E2}"/>
              </a:ext>
            </a:extLst>
          </p:cNvPr>
          <p:cNvSpPr/>
          <p:nvPr userDrawn="1"/>
        </p:nvSpPr>
        <p:spPr>
          <a:xfrm rot="18900000">
            <a:off x="6476100" y="3822439"/>
            <a:ext cx="212193" cy="212193"/>
          </a:xfrm>
          <a:prstGeom prst="roundRect">
            <a:avLst/>
          </a:prstGeom>
          <a:solidFill>
            <a:srgbClr val="476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4" name="Abgerundetes Rechteck 206">
            <a:extLst>
              <a:ext uri="{FF2B5EF4-FFF2-40B4-BE49-F238E27FC236}">
                <a16:creationId xmlns:a16="http://schemas.microsoft.com/office/drawing/2014/main" id="{5A703D87-7C4F-E348-A7D9-D15858E47D24}"/>
              </a:ext>
            </a:extLst>
          </p:cNvPr>
          <p:cNvSpPr/>
          <p:nvPr userDrawn="1"/>
        </p:nvSpPr>
        <p:spPr>
          <a:xfrm rot="18900000">
            <a:off x="6908148" y="3822439"/>
            <a:ext cx="212193" cy="212193"/>
          </a:xfrm>
          <a:prstGeom prst="roundRect">
            <a:avLst/>
          </a:prstGeom>
          <a:solidFill>
            <a:srgbClr val="5C5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5" name="Abgerundetes Rechteck 207">
            <a:extLst>
              <a:ext uri="{FF2B5EF4-FFF2-40B4-BE49-F238E27FC236}">
                <a16:creationId xmlns:a16="http://schemas.microsoft.com/office/drawing/2014/main" id="{6C09A028-F6A4-E04A-B3B5-EC5ACF8FBB5D}"/>
              </a:ext>
            </a:extLst>
          </p:cNvPr>
          <p:cNvSpPr/>
          <p:nvPr userDrawn="1"/>
        </p:nvSpPr>
        <p:spPr>
          <a:xfrm rot="18900000">
            <a:off x="7340196" y="3822439"/>
            <a:ext cx="212193" cy="212193"/>
          </a:xfrm>
          <a:prstGeom prst="roundRect">
            <a:avLst/>
          </a:prstGeom>
          <a:solidFill>
            <a:srgbClr val="CC9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6" name="Abgerundetes Rechteck 208">
            <a:extLst>
              <a:ext uri="{FF2B5EF4-FFF2-40B4-BE49-F238E27FC236}">
                <a16:creationId xmlns:a16="http://schemas.microsoft.com/office/drawing/2014/main" id="{2096F4C3-A047-9447-AAEE-778DC173AB50}"/>
              </a:ext>
            </a:extLst>
          </p:cNvPr>
          <p:cNvSpPr/>
          <p:nvPr userDrawn="1"/>
        </p:nvSpPr>
        <p:spPr>
          <a:xfrm rot="18900000">
            <a:off x="7772244" y="3822439"/>
            <a:ext cx="212193" cy="212193"/>
          </a:xfrm>
          <a:prstGeom prst="roundRect">
            <a:avLst/>
          </a:prstGeom>
          <a:solidFill>
            <a:srgbClr val="BC6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7" name="Abgerundetes Rechteck 209">
            <a:extLst>
              <a:ext uri="{FF2B5EF4-FFF2-40B4-BE49-F238E27FC236}">
                <a16:creationId xmlns:a16="http://schemas.microsoft.com/office/drawing/2014/main" id="{028B15A0-94F1-FB41-AB16-8FE7E6C703C8}"/>
              </a:ext>
            </a:extLst>
          </p:cNvPr>
          <p:cNvSpPr/>
          <p:nvPr userDrawn="1"/>
        </p:nvSpPr>
        <p:spPr>
          <a:xfrm rot="18900000">
            <a:off x="8204292" y="3822439"/>
            <a:ext cx="212193" cy="212193"/>
          </a:xfrm>
          <a:prstGeom prst="roundRect">
            <a:avLst/>
          </a:prstGeom>
          <a:solidFill>
            <a:srgbClr val="B7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8" name="Abgerundetes Rechteck 210">
            <a:extLst>
              <a:ext uri="{FF2B5EF4-FFF2-40B4-BE49-F238E27FC236}">
                <a16:creationId xmlns:a16="http://schemas.microsoft.com/office/drawing/2014/main" id="{9037269A-3AE8-BF4E-983E-50841C216113}"/>
              </a:ext>
            </a:extLst>
          </p:cNvPr>
          <p:cNvSpPr/>
          <p:nvPr userDrawn="1"/>
        </p:nvSpPr>
        <p:spPr>
          <a:xfrm rot="18900000">
            <a:off x="8636340" y="3822439"/>
            <a:ext cx="212193" cy="212193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139" name="Textfeld 211">
            <a:extLst>
              <a:ext uri="{FF2B5EF4-FFF2-40B4-BE49-F238E27FC236}">
                <a16:creationId xmlns:a16="http://schemas.microsoft.com/office/drawing/2014/main" id="{639846C6-5000-3041-93C6-09B268D0A9F0}"/>
              </a:ext>
            </a:extLst>
          </p:cNvPr>
          <p:cNvSpPr txBox="1"/>
          <p:nvPr userDrawn="1"/>
        </p:nvSpPr>
        <p:spPr>
          <a:xfrm>
            <a:off x="3413816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40" name="Textfeld 212">
            <a:extLst>
              <a:ext uri="{FF2B5EF4-FFF2-40B4-BE49-F238E27FC236}">
                <a16:creationId xmlns:a16="http://schemas.microsoft.com/office/drawing/2014/main" id="{C5DC27EC-8BBC-3845-82FA-CD20706D8048}"/>
              </a:ext>
            </a:extLst>
          </p:cNvPr>
          <p:cNvSpPr txBox="1"/>
          <p:nvPr userDrawn="1"/>
        </p:nvSpPr>
        <p:spPr>
          <a:xfrm>
            <a:off x="3849076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141" name="Textfeld 213">
            <a:extLst>
              <a:ext uri="{FF2B5EF4-FFF2-40B4-BE49-F238E27FC236}">
                <a16:creationId xmlns:a16="http://schemas.microsoft.com/office/drawing/2014/main" id="{BE30AEB2-137F-8F4B-8A59-D58FF5F7005B}"/>
              </a:ext>
            </a:extLst>
          </p:cNvPr>
          <p:cNvSpPr txBox="1"/>
          <p:nvPr userDrawn="1"/>
        </p:nvSpPr>
        <p:spPr>
          <a:xfrm>
            <a:off x="4265914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</a:p>
        </p:txBody>
      </p:sp>
      <p:sp>
        <p:nvSpPr>
          <p:cNvPr id="142" name="Textfeld 214">
            <a:extLst>
              <a:ext uri="{FF2B5EF4-FFF2-40B4-BE49-F238E27FC236}">
                <a16:creationId xmlns:a16="http://schemas.microsoft.com/office/drawing/2014/main" id="{81F9B5B1-41A2-1541-A088-F4C4F330ECDC}"/>
              </a:ext>
            </a:extLst>
          </p:cNvPr>
          <p:cNvSpPr txBox="1"/>
          <p:nvPr userDrawn="1"/>
        </p:nvSpPr>
        <p:spPr>
          <a:xfrm>
            <a:off x="4674479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</a:p>
        </p:txBody>
      </p:sp>
      <p:sp>
        <p:nvSpPr>
          <p:cNvPr id="143" name="Textfeld 215">
            <a:extLst>
              <a:ext uri="{FF2B5EF4-FFF2-40B4-BE49-F238E27FC236}">
                <a16:creationId xmlns:a16="http://schemas.microsoft.com/office/drawing/2014/main" id="{A4DA565D-E23C-6047-B483-BD37A084426F}"/>
              </a:ext>
            </a:extLst>
          </p:cNvPr>
          <p:cNvSpPr txBox="1"/>
          <p:nvPr userDrawn="1"/>
        </p:nvSpPr>
        <p:spPr>
          <a:xfrm>
            <a:off x="5134340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144" name="Textfeld 216">
            <a:extLst>
              <a:ext uri="{FF2B5EF4-FFF2-40B4-BE49-F238E27FC236}">
                <a16:creationId xmlns:a16="http://schemas.microsoft.com/office/drawing/2014/main" id="{B207DA71-35A4-0F45-9CB7-A97F6381BB26}"/>
              </a:ext>
            </a:extLst>
          </p:cNvPr>
          <p:cNvSpPr txBox="1"/>
          <p:nvPr userDrawn="1"/>
        </p:nvSpPr>
        <p:spPr>
          <a:xfrm>
            <a:off x="5562284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145" name="Textfeld 217">
            <a:extLst>
              <a:ext uri="{FF2B5EF4-FFF2-40B4-BE49-F238E27FC236}">
                <a16:creationId xmlns:a16="http://schemas.microsoft.com/office/drawing/2014/main" id="{4BC567CD-0193-AE4C-90CE-316E96A28C30}"/>
              </a:ext>
            </a:extLst>
          </p:cNvPr>
          <p:cNvSpPr txBox="1"/>
          <p:nvPr userDrawn="1"/>
        </p:nvSpPr>
        <p:spPr>
          <a:xfrm>
            <a:off x="6000105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146" name="Textfeld 218">
            <a:extLst>
              <a:ext uri="{FF2B5EF4-FFF2-40B4-BE49-F238E27FC236}">
                <a16:creationId xmlns:a16="http://schemas.microsoft.com/office/drawing/2014/main" id="{7ABB121E-3EC2-3740-86F2-F01149526A96}"/>
              </a:ext>
            </a:extLst>
          </p:cNvPr>
          <p:cNvSpPr txBox="1"/>
          <p:nvPr userDrawn="1"/>
        </p:nvSpPr>
        <p:spPr>
          <a:xfrm>
            <a:off x="6416832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47" name="Textfeld 219">
            <a:extLst>
              <a:ext uri="{FF2B5EF4-FFF2-40B4-BE49-F238E27FC236}">
                <a16:creationId xmlns:a16="http://schemas.microsoft.com/office/drawing/2014/main" id="{5D566C03-4BD9-A24B-85AE-87E25B4ACB71}"/>
              </a:ext>
            </a:extLst>
          </p:cNvPr>
          <p:cNvSpPr txBox="1"/>
          <p:nvPr userDrawn="1"/>
        </p:nvSpPr>
        <p:spPr>
          <a:xfrm>
            <a:off x="6861819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148" name="Textfeld 220">
            <a:extLst>
              <a:ext uri="{FF2B5EF4-FFF2-40B4-BE49-F238E27FC236}">
                <a16:creationId xmlns:a16="http://schemas.microsoft.com/office/drawing/2014/main" id="{3FDE45DC-19E7-E34A-ABE0-71F2568DA838}"/>
              </a:ext>
            </a:extLst>
          </p:cNvPr>
          <p:cNvSpPr txBox="1"/>
          <p:nvPr userDrawn="1"/>
        </p:nvSpPr>
        <p:spPr>
          <a:xfrm>
            <a:off x="7299640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204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9" name="Textfeld 221">
            <a:extLst>
              <a:ext uri="{FF2B5EF4-FFF2-40B4-BE49-F238E27FC236}">
                <a16:creationId xmlns:a16="http://schemas.microsoft.com/office/drawing/2014/main" id="{FEC9A6CB-1EE6-7C41-A46F-4452F345FEC1}"/>
              </a:ext>
            </a:extLst>
          </p:cNvPr>
          <p:cNvSpPr txBox="1"/>
          <p:nvPr userDrawn="1"/>
        </p:nvSpPr>
        <p:spPr>
          <a:xfrm>
            <a:off x="7728297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0" name="Textfeld 222">
            <a:extLst>
              <a:ext uri="{FF2B5EF4-FFF2-40B4-BE49-F238E27FC236}">
                <a16:creationId xmlns:a16="http://schemas.microsoft.com/office/drawing/2014/main" id="{3A0D8D00-26DE-4749-935F-A62B6E92BE1D}"/>
              </a:ext>
            </a:extLst>
          </p:cNvPr>
          <p:cNvSpPr txBox="1"/>
          <p:nvPr userDrawn="1"/>
        </p:nvSpPr>
        <p:spPr>
          <a:xfrm>
            <a:off x="8160163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151" name="Textfeld 223">
            <a:extLst>
              <a:ext uri="{FF2B5EF4-FFF2-40B4-BE49-F238E27FC236}">
                <a16:creationId xmlns:a16="http://schemas.microsoft.com/office/drawing/2014/main" id="{6FC743EA-97F7-A94B-9328-4CAAD286A88F}"/>
              </a:ext>
            </a:extLst>
          </p:cNvPr>
          <p:cNvSpPr txBox="1"/>
          <p:nvPr userDrawn="1"/>
        </p:nvSpPr>
        <p:spPr>
          <a:xfrm>
            <a:off x="8589544" y="4157087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2" name="Abgerundetes Rechteck 224">
            <a:extLst>
              <a:ext uri="{FF2B5EF4-FFF2-40B4-BE49-F238E27FC236}">
                <a16:creationId xmlns:a16="http://schemas.microsoft.com/office/drawing/2014/main" id="{A4FE6F30-EFE4-AC4C-A08B-2BB0C99BB832}"/>
              </a:ext>
            </a:extLst>
          </p:cNvPr>
          <p:cNvSpPr/>
          <p:nvPr userDrawn="1"/>
        </p:nvSpPr>
        <p:spPr>
          <a:xfrm rot="18900000">
            <a:off x="5179956" y="652927"/>
            <a:ext cx="212193" cy="212193"/>
          </a:xfrm>
          <a:prstGeom prst="roundRect">
            <a:avLst/>
          </a:prstGeom>
          <a:solidFill>
            <a:srgbClr val="A1A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153" name="Textfeld 225">
            <a:extLst>
              <a:ext uri="{FF2B5EF4-FFF2-40B4-BE49-F238E27FC236}">
                <a16:creationId xmlns:a16="http://schemas.microsoft.com/office/drawing/2014/main" id="{E6A4427A-7322-F245-8024-28FFEFE13330}"/>
              </a:ext>
            </a:extLst>
          </p:cNvPr>
          <p:cNvSpPr txBox="1"/>
          <p:nvPr userDrawn="1"/>
        </p:nvSpPr>
        <p:spPr>
          <a:xfrm>
            <a:off x="7776442" y="2014241"/>
            <a:ext cx="272628" cy="32316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221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</a:p>
          <a:p>
            <a:pPr algn="l"/>
            <a:r>
              <a:rPr lang="de-DE" sz="700" b="0" dirty="0"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30514732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3982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81A855-CC55-D447-9B73-B4669FA1EFD4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275147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Wholesal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3941D-D9B8-C64A-B762-1781F2575372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Wholesale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7CE81FE-A889-5542-BBCC-EB2497CCD2E4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DigitalSolutions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2DDCE93-3687-0A41-AE38-A94BE38F2DE3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DigitalSolutions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81AE24-7FFE-A34D-B9B4-0852601E2E90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1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68432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52E0F31-0D47-A540-BB3D-46411A98CA83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191251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1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357DF0-58E8-D34D-A415-E8EECCC10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32428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06416A8-508F-F948-8E34-CBCF4FB30F06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2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D4350A-F7AB-D540-85BD-10EE4C851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FE0536D-6987-0F48-8B14-9B0D8045731C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2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D4F01D7-DFFD-014D-B886-11E70B908E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C083149-A7F3-0F49-B913-DEEAC6BD90F3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2881958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1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A4E789-6F4C-5A41-963D-F2269542ABAC}"/>
              </a:ext>
            </a:extLst>
          </p:cNvPr>
          <p:cNvSpPr txBox="1"/>
          <p:nvPr userDrawn="1"/>
        </p:nvSpPr>
        <p:spPr>
          <a:xfrm>
            <a:off x="630000" y="2499750"/>
            <a:ext cx="788760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2558457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 userDrawn="1">
          <p15:clr>
            <a:srgbClr val="FBAE40"/>
          </p15:clr>
        </p15:guide>
        <p15:guide id="7" orient="horz" pos="17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494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1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E564B97-A6EF-404B-BFF7-3F603F3579E0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4459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Wholesale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C4222B-EB9C-B94B-B34A-3F92F827B7AF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>
          <p15:clr>
            <a:srgbClr val="FBAE40"/>
          </p15:clr>
        </p15:guide>
        <p15:guide id="7" orient="horz" pos="176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Wholesale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87F53B2-6BEB-9D47-8F7C-9B5CAA5B8C2B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DigitalSolutions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CA9A01A-DF92-8449-9391-0647D9F7CBC1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>
          <p15:clr>
            <a:srgbClr val="FBAE40"/>
          </p15:clr>
        </p15:guide>
        <p15:guide id="7" orient="horz" pos="1767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DigitalSolutions gold (mittig)">
    <p:bg>
      <p:bgPr>
        <a:solidFill>
          <a:srgbClr val="AF9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B1672E-9E18-7A4D-8F63-9E9F6DC7A087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1 + Claim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68432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F96D52-26EA-8B4A-B3E4-FF232A81A36E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17943525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1 + Claim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357DF0-58E8-D34D-A415-E8EECCC10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32428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139F22F-1264-F445-8F74-AE02579FC6F8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306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2 + Claim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D4350A-F7AB-D540-85BD-10EE4C851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09AF8E4-345C-D44A-9DAF-0A1C2ACA8DFC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Name 2 + Claim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D4F01D7-DFFD-014D-B886-11E70B908E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5D773A-9E68-844A-9A37-6AD32A4AAB7A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094FB-8E64-434D-A646-8E40AD2C1A84}"/>
              </a:ext>
            </a:extLst>
          </p:cNvPr>
          <p:cNvSpPr txBox="1"/>
          <p:nvPr userDrawn="1"/>
        </p:nvSpPr>
        <p:spPr>
          <a:xfrm>
            <a:off x="180000" y="2138400"/>
            <a:ext cx="4680032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1185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7B61BA5-2FF7-E048-ABDA-7FBD70A18409}"/>
              </a:ext>
            </a:extLst>
          </p:cNvPr>
          <p:cNvSpPr txBox="1"/>
          <p:nvPr userDrawn="1"/>
        </p:nvSpPr>
        <p:spPr>
          <a:xfrm>
            <a:off x="180000" y="2138400"/>
            <a:ext cx="4968064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Wholesal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683EDC-426A-8C40-A1C7-4357CE22B940}"/>
              </a:ext>
            </a:extLst>
          </p:cNvPr>
          <p:cNvSpPr txBox="1"/>
          <p:nvPr userDrawn="1"/>
        </p:nvSpPr>
        <p:spPr>
          <a:xfrm>
            <a:off x="180000" y="2138400"/>
            <a:ext cx="4680032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Wholesale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BA0187-5A33-D646-B8D6-F03F2BAC9660}"/>
              </a:ext>
            </a:extLst>
          </p:cNvPr>
          <p:cNvSpPr txBox="1"/>
          <p:nvPr userDrawn="1"/>
        </p:nvSpPr>
        <p:spPr>
          <a:xfrm>
            <a:off x="180000" y="2138400"/>
            <a:ext cx="4968064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DigitalSolutions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ADFDD93-0ED6-744C-966B-441DA2D1AEDA}"/>
              </a:ext>
            </a:extLst>
          </p:cNvPr>
          <p:cNvSpPr txBox="1"/>
          <p:nvPr userDrawn="1"/>
        </p:nvSpPr>
        <p:spPr>
          <a:xfrm>
            <a:off x="180000" y="2138400"/>
            <a:ext cx="4680032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DigitalSolutions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27D53FB-3A5E-B14E-B884-A016B0CA43B0}"/>
              </a:ext>
            </a:extLst>
          </p:cNvPr>
          <p:cNvSpPr txBox="1"/>
          <p:nvPr userDrawn="1"/>
        </p:nvSpPr>
        <p:spPr>
          <a:xfrm>
            <a:off x="180000" y="2138400"/>
            <a:ext cx="4968064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1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68432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1AB3179-0D87-3841-9343-C86A6689214A}"/>
              </a:ext>
            </a:extLst>
          </p:cNvPr>
          <p:cNvSpPr txBox="1"/>
          <p:nvPr userDrawn="1"/>
        </p:nvSpPr>
        <p:spPr>
          <a:xfrm>
            <a:off x="180000" y="2138400"/>
            <a:ext cx="4680032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1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357DF0-58E8-D34D-A415-E8EECCC10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32428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DD37E9-F5F6-C94E-84DB-D94C4A063288}"/>
              </a:ext>
            </a:extLst>
          </p:cNvPr>
          <p:cNvSpPr txBox="1"/>
          <p:nvPr userDrawn="1"/>
        </p:nvSpPr>
        <p:spPr>
          <a:xfrm>
            <a:off x="180000" y="2138400"/>
            <a:ext cx="4968064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2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9D4350A-F7AB-D540-85BD-10EE4C851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DCEE80E-4BE0-D442-8FF1-8FD3C4B0A40D}"/>
              </a:ext>
            </a:extLst>
          </p:cNvPr>
          <p:cNvSpPr txBox="1"/>
          <p:nvPr userDrawn="1"/>
        </p:nvSpPr>
        <p:spPr>
          <a:xfrm>
            <a:off x="180000" y="2138400"/>
            <a:ext cx="4680032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2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1DD1324E-E3FE-EA4B-96F0-F4C958A55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5502"/>
            <a:ext cx="4568998" cy="514900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D4F01D7-DFFD-014D-B886-11E70B908E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83233C-38D2-1447-A7C2-3CC4ACD7B93E}"/>
              </a:ext>
            </a:extLst>
          </p:cNvPr>
          <p:cNvSpPr txBox="1"/>
          <p:nvPr userDrawn="1"/>
        </p:nvSpPr>
        <p:spPr>
          <a:xfrm>
            <a:off x="180000" y="2138400"/>
            <a:ext cx="4968064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1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96AD9B8-F7F4-DA4C-BBD6-2A68477BFA22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>
          <p15:clr>
            <a:srgbClr val="FBAE40"/>
          </p15:clr>
        </p15:guide>
        <p15:guide id="7" orient="horz" pos="17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0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9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1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DD41621-AE24-F548-AFB1-E6F686F76BCE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Wholesale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75369E-117A-2D4E-A892-0481965095CA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>
          <p15:clr>
            <a:srgbClr val="FBAE40"/>
          </p15:clr>
        </p15:guide>
        <p15:guide id="7" orient="horz" pos="1767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Wholesale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56C973-82B6-9A4F-9A71-879247A7A382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DigitalSolutions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F178C8-E328-594B-97C4-6681F9D0485E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436">
          <p15:clr>
            <a:srgbClr val="FBAE40"/>
          </p15:clr>
        </p15:guide>
        <p15:guide id="7" orient="horz" pos="1767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Claim DigitalSolutions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EEFF4EB-B932-384E-8F92-49069E6C729A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1 + Claim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68432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D33481-0D42-A44F-B712-7676E76B8398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1 + Claim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6357DF0-58E8-D34D-A415-E8EECCC10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324280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Martina </a:t>
            </a:r>
            <a:r>
              <a:rPr lang="en-US" dirty="0" err="1"/>
              <a:t>Musterfrau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EA1CF0-29BD-D640-826A-F8FAA5C5B1C2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2 + Claim weiß (mit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3268FF-A61B-AC4C-9DA3-794A7E160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D4350A-F7AB-D540-85BD-10EE4C851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7FAB9FD-AC28-B440-8779-716900584275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+ Name 2 + Claim gold (mitt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20">
            <a:extLst>
              <a:ext uri="{FF2B5EF4-FFF2-40B4-BE49-F238E27FC236}">
                <a16:creationId xmlns:a16="http://schemas.microsoft.com/office/drawing/2014/main" id="{1C4A3686-1421-5D4A-8A2B-AC576244A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D4F01D7-DFFD-014D-B886-11E70B908E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3504" y="4325828"/>
            <a:ext cx="2024063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spc="0"/>
            </a:lvl1pPr>
          </a:lstStyle>
          <a:p>
            <a:pPr lvl="0"/>
            <a:r>
              <a:rPr lang="en-US" dirty="0"/>
              <a:t>Luigi </a:t>
            </a:r>
            <a:r>
              <a:rPr lang="en-US" dirty="0" err="1"/>
              <a:t>Langusto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89982D4-05D5-314B-AD41-C38E29D90CB3}"/>
              </a:ext>
            </a:extLst>
          </p:cNvPr>
          <p:cNvSpPr txBox="1"/>
          <p:nvPr userDrawn="1"/>
        </p:nvSpPr>
        <p:spPr>
          <a:xfrm>
            <a:off x="630000" y="2499750"/>
            <a:ext cx="7887600" cy="486000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chemeClr val="tx2"/>
                </a:solidFill>
                <a:latin typeface="Drei Script" pitchFamily="2" charset="0"/>
                <a:ea typeface="+mj-ea"/>
                <a:cs typeface="Arial" pitchFamily="34" charset="0"/>
              </a:rPr>
              <a:t>Thank you.</a:t>
            </a: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.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6" orient="horz" pos="1575">
          <p15:clr>
            <a:srgbClr val="FBAE40"/>
          </p15:clr>
        </p15:guide>
        <p15:guide id="7" orient="horz" pos="180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7974"/>
            <a:ext cx="43200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47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</p:spTree>
    <p:extLst>
      <p:ext uri="{BB962C8B-B14F-4D97-AF65-F5344CB8AC3E}">
        <p14:creationId xmlns:p14="http://schemas.microsoft.com/office/powerpoint/2010/main" val="789508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76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ertkart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490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ertkarte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10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0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9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5074535-9C04-3049-8A41-7DC0712FF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18084EF-96A6-794A-8D48-607128D898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3F7B828-D3FF-9640-8706-2C4E3DD51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55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5" orient="horz" pos="1408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575">
          <p15:clr>
            <a:srgbClr val="FBAE40"/>
          </p15:clr>
        </p15:guide>
        <p15:guide id="30" orient="horz" pos="1703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5074535-9C04-3049-8A41-7DC0712FF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18084EF-96A6-794A-8D48-607128D898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3F7B828-D3FF-9640-8706-2C4E3DD51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7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408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575">
          <p15:clr>
            <a:srgbClr val="FBAE40"/>
          </p15:clr>
        </p15:guide>
        <p15:guide id="30" orient="horz" pos="1703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 (2-zeili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E38C11F0-02A1-9948-B901-A8F9FB875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7019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14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blau (2-zeilig) 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44B0E861-41BF-FF42-8300-D09BD858B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67985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97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 (2-zeil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4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holesal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blau (2-zeilig)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10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 (2-zeilig la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E38C11F0-02A1-9948-B901-A8F9FB875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7019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15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blau (2-zeilig lang)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>
            <a:extLst>
              <a:ext uri="{FF2B5EF4-FFF2-40B4-BE49-F238E27FC236}">
                <a16:creationId xmlns:a16="http://schemas.microsoft.com/office/drawing/2014/main" id="{44B0E861-41BF-FF42-8300-D09BD858B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67985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21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 (2-zeilig la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0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blau (2-zeilig lang)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7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9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DB05-5FF6-D542-A99F-AABF51F95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963" y="246166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76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1EE7E9-5D2C-C240-918D-66E7B3574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963" y="246166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69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Untertitel weiß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59B4606-3080-994B-ACF6-CA61E2C4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9" y="2382057"/>
            <a:ext cx="4063195" cy="281255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E255F6-4AEC-9C42-8B1F-92FF95A09B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963" y="2682212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9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55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Untertitel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59B4606-3080-994B-ACF6-CA61E2C4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9" y="2382057"/>
            <a:ext cx="4063195" cy="281255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90E5E4-4688-C440-8203-C06A4D2E4B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963" y="2682212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0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B00915E-24EE-4543-A9F9-6DF943F1DC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E5EB9C-08E8-0D46-8364-86F07E66F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806" y="2658297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76554D6D-8E56-524A-A651-BEF1252C0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6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7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holesale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B00915E-24EE-4543-A9F9-6DF943F1DC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E5EB9C-08E8-0D46-8364-86F07E66F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806" y="2658297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20">
            <a:extLst>
              <a:ext uri="{FF2B5EF4-FFF2-40B4-BE49-F238E27FC236}">
                <a16:creationId xmlns:a16="http://schemas.microsoft.com/office/drawing/2014/main" id="{85F37D22-5BC1-8448-8ACC-649905CC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1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Untertitel weiß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D186381-A92C-5F47-ADA8-5A146497A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3978" y="2636196"/>
            <a:ext cx="2596044" cy="245312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484505B-51A7-1D42-86D0-EFF703C26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A89D-89F9-0C4F-8046-D81099534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575" y="292842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76554D6D-8E56-524A-A651-BEF1252C0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6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4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Untertitel blau">
    <p:bg>
      <p:bgPr>
        <a:solidFill>
          <a:srgbClr val="00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D186381-A92C-5F47-ADA8-5A146497A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3978" y="2636196"/>
            <a:ext cx="2596044" cy="245312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484505B-51A7-1D42-86D0-EFF703C26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A89D-89F9-0C4F-8046-D81099534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575" y="292842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20">
            <a:extLst>
              <a:ext uri="{FF2B5EF4-FFF2-40B4-BE49-F238E27FC236}">
                <a16:creationId xmlns:a16="http://schemas.microsoft.com/office/drawing/2014/main" id="{85F37D22-5BC1-8448-8ACC-649905CC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99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eite A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 smtClean="0"/>
              <a:t>Titelseite mit Untertitel.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569611"/>
            <a:ext cx="3960813" cy="303042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4568400"/>
            <a:ext cx="4320000" cy="3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 smtClean="0"/>
              <a:t>Titelseite.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</p:spTree>
    <p:extLst>
      <p:ext uri="{BB962C8B-B14F-4D97-AF65-F5344CB8AC3E}">
        <p14:creationId xmlns:p14="http://schemas.microsoft.com/office/powerpoint/2010/main" val="367406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 smtClean="0"/>
              <a:t>Titelseite.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8" name="Bild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6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A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2" y="0"/>
            <a:ext cx="4859337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Titelseite </a:t>
            </a:r>
            <a:r>
              <a:rPr lang="de-DE" dirty="0" err="1" smtClean="0"/>
              <a:t>gold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5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C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2" y="0"/>
            <a:ext cx="4859337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Titelseite </a:t>
            </a:r>
            <a:r>
              <a:rPr lang="de-DE" dirty="0" err="1" smtClean="0"/>
              <a:t>gold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9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1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A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 smtClean="0"/>
              <a:t>Titelseite mit Untertitel.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569611"/>
            <a:ext cx="3960813" cy="303042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C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 dirty="0" smtClean="0"/>
              <a:t>Titelseite mit Untertitel.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569611"/>
            <a:ext cx="3960813" cy="303042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9" name="Bild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DigitalSolutions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27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A mit Untertitel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Titelseite mit Untertitel </a:t>
            </a:r>
            <a:r>
              <a:rPr lang="de-DE" dirty="0" err="1" smtClean="0"/>
              <a:t>gold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569611"/>
            <a:ext cx="3960813" cy="3030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8" name="Bild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8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C mit Untertitel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4663" y="0"/>
            <a:ext cx="4859338" cy="5144112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960813" cy="186750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Titelseite mit Untertitel </a:t>
            </a:r>
            <a:r>
              <a:rPr lang="de-DE" dirty="0" err="1" smtClean="0"/>
              <a:t>gold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2268708"/>
            <a:ext cx="3960813" cy="30304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6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2569611"/>
            <a:ext cx="3960813" cy="303042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Wien, 00.00.0000</a:t>
            </a:r>
          </a:p>
        </p:txBody>
      </p:sp>
      <p:pic>
        <p:nvPicPr>
          <p:cNvPr id="9" name="Bild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4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7564" y="323851"/>
            <a:ext cx="7848550" cy="4505324"/>
          </a:xfrm>
        </p:spPr>
        <p:txBody>
          <a:bodyPr anchor="ctr"/>
          <a:lstStyle>
            <a:lvl1pPr marL="92075" indent="0">
              <a:lnSpc>
                <a:spcPts val="44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tx1"/>
                </a:solidFill>
                <a:latin typeface="+mn-lt"/>
              </a:defRPr>
            </a:lvl1pPr>
            <a:lvl2pPr marL="92075" indent="0">
              <a:lnSpc>
                <a:spcPts val="4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1"/>
                </a:solidFill>
                <a:latin typeface="+mn-lt"/>
              </a:defRPr>
            </a:lvl2pPr>
            <a:lvl3pPr marL="46038" indent="0">
              <a:lnSpc>
                <a:spcPts val="36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ts val="32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800" b="1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ts val="24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400" b="1">
                <a:solidFill>
                  <a:schemeClr val="tx1"/>
                </a:solidFill>
                <a:latin typeface="+mn-lt"/>
              </a:defRPr>
            </a:lvl6pPr>
            <a:lvl7pPr marL="360363" inden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  <a:latin typeface="+mn-lt"/>
              </a:defRPr>
            </a:lvl7pPr>
            <a:lvl8pPr marL="360363" indent="-360363">
              <a:lnSpc>
                <a:spcPts val="18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1800" b="0">
                <a:solidFill>
                  <a:schemeClr val="tx1"/>
                </a:solidFill>
                <a:latin typeface="+mn-lt"/>
              </a:defRPr>
            </a:lvl8pPr>
            <a:lvl9pPr marL="360363" indent="-360363">
              <a:lnSpc>
                <a:spcPts val="16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1600" b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AT" dirty="0" smtClean="0"/>
              <a:t>Kapiteltitel.</a:t>
            </a:r>
            <a:endParaRPr lang="de-DE" dirty="0" smtClean="0"/>
          </a:p>
          <a:p>
            <a:pPr lvl="1"/>
            <a:r>
              <a:rPr lang="de-DE" dirty="0" smtClean="0"/>
              <a:t>Kapiteltitel.</a:t>
            </a:r>
          </a:p>
          <a:p>
            <a:pPr lvl="2"/>
            <a:r>
              <a:rPr lang="de-DE" dirty="0" smtClean="0"/>
              <a:t>Kapiteltitel.</a:t>
            </a:r>
          </a:p>
          <a:p>
            <a:pPr lvl="3"/>
            <a:r>
              <a:rPr lang="de-DE" dirty="0" smtClean="0"/>
              <a:t>Kapiteltitel.</a:t>
            </a:r>
          </a:p>
          <a:p>
            <a:pPr lvl="4"/>
            <a:r>
              <a:rPr lang="de-DE" dirty="0" smtClean="0"/>
              <a:t>Kapiteltitel.</a:t>
            </a:r>
          </a:p>
          <a:p>
            <a:pPr lvl="5"/>
            <a:r>
              <a:rPr lang="de-AT" dirty="0" smtClean="0"/>
              <a:t>Kapiteltitel.</a:t>
            </a:r>
          </a:p>
          <a:p>
            <a:pPr lvl="6"/>
            <a:r>
              <a:rPr lang="de-AT" dirty="0" smtClean="0"/>
              <a:t>Unterkapitel.</a:t>
            </a:r>
          </a:p>
          <a:p>
            <a:pPr lvl="7"/>
            <a:r>
              <a:rPr lang="de-AT" dirty="0" smtClean="0"/>
              <a:t>Unterkapitel.</a:t>
            </a:r>
          </a:p>
          <a:p>
            <a:pPr lvl="8"/>
            <a:r>
              <a:rPr lang="de-AT" dirty="0" smtClean="0"/>
              <a:t>Unterkapitel.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287710" cy="4505324"/>
          </a:xfrm>
        </p:spPr>
        <p:txBody>
          <a:bodyPr anchor="ctr"/>
          <a:lstStyle>
            <a:lvl1pPr marL="0" indent="0">
              <a:lnSpc>
                <a:spcPts val="44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  <a:latin typeface="Drei Script" pitchFamily="50" charset="0"/>
              </a:defRPr>
            </a:lvl1pPr>
            <a:lvl2pPr marL="0" indent="0">
              <a:lnSpc>
                <a:spcPts val="4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2"/>
                </a:solidFill>
                <a:latin typeface="Drei Script" pitchFamily="50" charset="0"/>
              </a:defRPr>
            </a:lvl2pPr>
            <a:lvl3pPr marL="0" indent="0">
              <a:lnSpc>
                <a:spcPts val="36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2"/>
                </a:solidFill>
                <a:latin typeface="Drei Script" pitchFamily="50" charset="0"/>
              </a:defRPr>
            </a:lvl3pPr>
            <a:lvl4pPr marL="0" indent="0">
              <a:lnSpc>
                <a:spcPts val="32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tx2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>
              <a:lnSpc>
                <a:spcPts val="28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tx2"/>
                </a:solidFill>
                <a:latin typeface="Drei Script" pitchFamily="50" charset="0"/>
              </a:defRPr>
            </a:lvl5pPr>
            <a:lvl6pPr marL="0" indent="0">
              <a:lnSpc>
                <a:spcPts val="24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tx2"/>
                </a:solidFill>
                <a:latin typeface="Drei Script" pitchFamily="50" charset="0"/>
              </a:defRPr>
            </a:lvl6pPr>
            <a:lvl7pPr marL="0" indent="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  <a:latin typeface="Drei Script" pitchFamily="50" charset="0"/>
              </a:defRPr>
            </a:lvl7pPr>
            <a:lvl8pPr marL="0" indent="0">
              <a:lnSpc>
                <a:spcPts val="18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tx2"/>
                </a:solidFill>
                <a:latin typeface="Drei Script" pitchFamily="50" charset="0"/>
              </a:defRPr>
            </a:lvl8pPr>
            <a:lvl9pPr marL="0" indent="0">
              <a:lnSpc>
                <a:spcPts val="16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DE" dirty="0" smtClean="0"/>
              <a:t>1</a:t>
            </a:r>
          </a:p>
          <a:p>
            <a:pPr lvl="1"/>
            <a:r>
              <a:rPr lang="de-DE" dirty="0" smtClean="0"/>
              <a:t>2</a:t>
            </a:r>
          </a:p>
          <a:p>
            <a:pPr lvl="2"/>
            <a:r>
              <a:rPr lang="de-DE" dirty="0" smtClean="0"/>
              <a:t>3</a:t>
            </a:r>
          </a:p>
          <a:p>
            <a:pPr lvl="3"/>
            <a:r>
              <a:rPr lang="de-DE" dirty="0" smtClean="0"/>
              <a:t>4</a:t>
            </a:r>
          </a:p>
          <a:p>
            <a:pPr lvl="4"/>
            <a:r>
              <a:rPr lang="de-DE" dirty="0" smtClean="0"/>
              <a:t>5</a:t>
            </a:r>
          </a:p>
          <a:p>
            <a:pPr lvl="5"/>
            <a:r>
              <a:rPr lang="de-AT" dirty="0" smtClean="0"/>
              <a:t>6</a:t>
            </a:r>
          </a:p>
          <a:p>
            <a:pPr lvl="6"/>
            <a:r>
              <a:rPr lang="de-AT" dirty="0" smtClean="0"/>
              <a:t>7</a:t>
            </a:r>
          </a:p>
          <a:p>
            <a:pPr lvl="7"/>
            <a:r>
              <a:rPr lang="de-AT" dirty="0" smtClean="0"/>
              <a:t>8</a:t>
            </a:r>
          </a:p>
          <a:p>
            <a:pPr lvl="8"/>
            <a:r>
              <a:rPr lang="de-AT" dirty="0" smtClean="0"/>
              <a:t>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31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übersich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7564" y="323851"/>
            <a:ext cx="7848550" cy="4505324"/>
          </a:xfrm>
        </p:spPr>
        <p:txBody>
          <a:bodyPr anchor="ctr"/>
          <a:lstStyle>
            <a:lvl1pPr marL="92075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bg1"/>
                </a:solidFill>
                <a:latin typeface="+mn-lt"/>
              </a:defRPr>
            </a:lvl1pPr>
            <a:lvl2pPr marL="92075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+mn-lt"/>
              </a:defRPr>
            </a:lvl2pPr>
            <a:lvl3pPr marL="46038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3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+mn-lt"/>
              </a:defRPr>
            </a:lvl6pPr>
            <a:lvl7pPr marL="360363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  <a:latin typeface="+mn-lt"/>
              </a:defRPr>
            </a:lvl7pPr>
            <a:lvl8pPr marL="360363" indent="-36036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1800" b="0">
                <a:solidFill>
                  <a:schemeClr val="bg1"/>
                </a:solidFill>
                <a:latin typeface="+mn-lt"/>
              </a:defRPr>
            </a:lvl8pPr>
            <a:lvl9pPr marL="360363" indent="-360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16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 smtClean="0"/>
              <a:t>Kapiteltitel.</a:t>
            </a:r>
          </a:p>
          <a:p>
            <a:pPr lvl="1"/>
            <a:r>
              <a:rPr lang="de-DE" dirty="0" smtClean="0"/>
              <a:t>Kapiteltitel.</a:t>
            </a:r>
          </a:p>
          <a:p>
            <a:pPr lvl="2"/>
            <a:r>
              <a:rPr lang="de-DE" dirty="0" smtClean="0"/>
              <a:t>Kapiteltitel.</a:t>
            </a:r>
          </a:p>
          <a:p>
            <a:pPr lvl="3"/>
            <a:r>
              <a:rPr lang="de-DE" dirty="0" smtClean="0"/>
              <a:t>Kapiteltitel.</a:t>
            </a:r>
          </a:p>
          <a:p>
            <a:pPr lvl="4"/>
            <a:r>
              <a:rPr lang="de-DE" dirty="0" smtClean="0"/>
              <a:t>Kapiteltitel.</a:t>
            </a:r>
          </a:p>
          <a:p>
            <a:pPr lvl="5"/>
            <a:r>
              <a:rPr lang="de-AT" dirty="0" smtClean="0"/>
              <a:t>Kapiteltitel.</a:t>
            </a:r>
          </a:p>
          <a:p>
            <a:pPr lvl="6"/>
            <a:r>
              <a:rPr lang="de-AT" dirty="0" smtClean="0"/>
              <a:t>Unterkapitel.</a:t>
            </a:r>
          </a:p>
          <a:p>
            <a:pPr lvl="7"/>
            <a:r>
              <a:rPr lang="de-AT" dirty="0" smtClean="0"/>
              <a:t>Unterkapitel.</a:t>
            </a:r>
          </a:p>
          <a:p>
            <a:pPr lvl="8"/>
            <a:r>
              <a:rPr lang="de-AT" dirty="0" smtClean="0"/>
              <a:t>Unterkapitel.</a:t>
            </a:r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287710" cy="4505324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DE" dirty="0" smtClean="0"/>
              <a:t>1</a:t>
            </a:r>
          </a:p>
          <a:p>
            <a:pPr lvl="1"/>
            <a:r>
              <a:rPr lang="de-DE" dirty="0" smtClean="0"/>
              <a:t>2</a:t>
            </a:r>
          </a:p>
          <a:p>
            <a:pPr lvl="2"/>
            <a:r>
              <a:rPr lang="de-DE" dirty="0" smtClean="0"/>
              <a:t>3</a:t>
            </a:r>
          </a:p>
          <a:p>
            <a:pPr lvl="3"/>
            <a:r>
              <a:rPr lang="de-DE" dirty="0" smtClean="0"/>
              <a:t>4</a:t>
            </a:r>
          </a:p>
          <a:p>
            <a:pPr lvl="4"/>
            <a:r>
              <a:rPr lang="de-DE" dirty="0" smtClean="0"/>
              <a:t>5</a:t>
            </a:r>
          </a:p>
          <a:p>
            <a:pPr lvl="5"/>
            <a:r>
              <a:rPr lang="de-AT" dirty="0" smtClean="0"/>
              <a:t>6</a:t>
            </a:r>
          </a:p>
          <a:p>
            <a:pPr lvl="6"/>
            <a:r>
              <a:rPr lang="de-AT" dirty="0" smtClean="0"/>
              <a:t>7</a:t>
            </a:r>
          </a:p>
          <a:p>
            <a:pPr lvl="7"/>
            <a:r>
              <a:rPr lang="de-AT" dirty="0" smtClean="0"/>
              <a:t>8</a:t>
            </a:r>
          </a:p>
          <a:p>
            <a:pPr lvl="8"/>
            <a:r>
              <a:rPr lang="de-AT" dirty="0" smtClean="0"/>
              <a:t>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06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Kernaussage.</a:t>
            </a:r>
          </a:p>
          <a:p>
            <a:pPr lvl="1"/>
            <a:r>
              <a:rPr lang="de-DE" dirty="0" smtClean="0"/>
              <a:t>Kernaussage.</a:t>
            </a:r>
          </a:p>
          <a:p>
            <a:pPr lvl="2"/>
            <a:r>
              <a:rPr lang="de-DE" dirty="0" smtClean="0"/>
              <a:t>Kernaussage.</a:t>
            </a:r>
          </a:p>
          <a:p>
            <a:pPr lvl="3"/>
            <a:r>
              <a:rPr lang="de-DE" dirty="0" smtClean="0"/>
              <a:t>Kernaussage.</a:t>
            </a:r>
          </a:p>
          <a:p>
            <a:pPr lvl="4"/>
            <a:r>
              <a:rPr lang="de-DE" dirty="0" smtClean="0"/>
              <a:t>Kernaussage.</a:t>
            </a:r>
          </a:p>
          <a:p>
            <a:pPr lvl="5"/>
            <a:r>
              <a:rPr lang="de-AT" dirty="0" smtClean="0"/>
              <a:t>Kernaussage.</a:t>
            </a:r>
          </a:p>
          <a:p>
            <a:pPr lvl="6"/>
            <a:r>
              <a:rPr lang="de-AT" dirty="0" smtClean="0"/>
              <a:t>Kernaussage.</a:t>
            </a:r>
          </a:p>
          <a:p>
            <a:pPr lvl="7"/>
            <a:r>
              <a:rPr lang="de-AT" dirty="0" smtClean="0"/>
              <a:t>Kernaussage.</a:t>
            </a:r>
          </a:p>
          <a:p>
            <a:pPr lvl="8"/>
            <a:r>
              <a:rPr lang="de-AT" dirty="0" smtClean="0"/>
              <a:t>Kernaussage.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82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44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Kernaussage.</a:t>
            </a:r>
          </a:p>
          <a:p>
            <a:pPr lvl="1"/>
            <a:r>
              <a:rPr lang="de-DE" dirty="0" smtClean="0"/>
              <a:t>Kernaussage.</a:t>
            </a:r>
          </a:p>
          <a:p>
            <a:pPr lvl="2"/>
            <a:r>
              <a:rPr lang="de-DE" dirty="0" smtClean="0"/>
              <a:t>Kernaussage.</a:t>
            </a:r>
          </a:p>
          <a:p>
            <a:pPr lvl="3"/>
            <a:r>
              <a:rPr lang="de-DE" dirty="0" smtClean="0"/>
              <a:t>Kernaussage.</a:t>
            </a:r>
          </a:p>
          <a:p>
            <a:pPr lvl="4"/>
            <a:r>
              <a:rPr lang="de-DE" dirty="0" smtClean="0"/>
              <a:t>Kernaussage.</a:t>
            </a:r>
          </a:p>
          <a:p>
            <a:pPr lvl="5"/>
            <a:r>
              <a:rPr lang="de-AT" dirty="0" smtClean="0"/>
              <a:t>Kernaussage.</a:t>
            </a:r>
          </a:p>
          <a:p>
            <a:pPr lvl="6"/>
            <a:r>
              <a:rPr lang="de-AT" dirty="0" smtClean="0"/>
              <a:t>Kernaussage.</a:t>
            </a:r>
          </a:p>
          <a:p>
            <a:pPr lvl="7"/>
            <a:r>
              <a:rPr lang="de-AT" dirty="0" smtClean="0"/>
              <a:t>Kernaussage.</a:t>
            </a:r>
          </a:p>
          <a:p>
            <a:pPr lvl="8"/>
            <a:r>
              <a:rPr lang="de-AT" dirty="0" smtClean="0"/>
              <a:t>Kernaussage.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28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block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0">
            <a:extLst>
              <a:ext uri="{FF2B5EF4-FFF2-40B4-BE49-F238E27FC236}">
                <a16:creationId xmlns:a16="http://schemas.microsoft.com/office/drawing/2014/main" id="{4BC27CAF-092A-7644-A106-ED57DD7CDB06}"/>
              </a:ext>
            </a:extLst>
          </p:cNvPr>
          <p:cNvSpPr/>
          <p:nvPr userDrawn="1"/>
        </p:nvSpPr>
        <p:spPr>
          <a:xfrm>
            <a:off x="3969564" y="0"/>
            <a:ext cx="5180012" cy="5164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15837"/>
            <a:ext cx="3640138" cy="461333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Titel und Textblock </a:t>
            </a:r>
            <a:r>
              <a:rPr lang="de-DE" dirty="0" err="1" smtClean="0"/>
              <a:t>gold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295775" y="323851"/>
            <a:ext cx="4524375" cy="450532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None/>
              <a:defRPr>
                <a:solidFill>
                  <a:schemeClr val="bg1"/>
                </a:solidFill>
              </a:defRPr>
            </a:lvl7pPr>
            <a:lvl8pPr>
              <a:buNone/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9571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block gold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0">
            <a:extLst>
              <a:ext uri="{FF2B5EF4-FFF2-40B4-BE49-F238E27FC236}">
                <a16:creationId xmlns:a16="http://schemas.microsoft.com/office/drawing/2014/main" id="{4BC27CAF-092A-7644-A106-ED57DD7CDB06}"/>
              </a:ext>
            </a:extLst>
          </p:cNvPr>
          <p:cNvSpPr/>
          <p:nvPr userDrawn="1"/>
        </p:nvSpPr>
        <p:spPr>
          <a:xfrm>
            <a:off x="3969564" y="0"/>
            <a:ext cx="5180012" cy="35798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15837"/>
            <a:ext cx="3640138" cy="4613337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de-AT" dirty="0" smtClean="0"/>
              <a:t>Titel, Textblock gold und Fazit.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295775" y="323851"/>
            <a:ext cx="4524375" cy="2895971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None/>
              <a:defRPr>
                <a:solidFill>
                  <a:schemeClr val="bg1"/>
                </a:solidFill>
              </a:defRPr>
            </a:lvl7pPr>
            <a:lvl8pPr>
              <a:buNone/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  <a:p>
            <a:pPr lvl="4"/>
            <a:endParaRPr lang="de-DE" dirty="0"/>
          </a:p>
        </p:txBody>
      </p:sp>
      <p:sp>
        <p:nvSpPr>
          <p:cNvPr id="9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3969564" y="3579862"/>
            <a:ext cx="5174436" cy="1569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293253" y="3939901"/>
            <a:ext cx="4527058" cy="864097"/>
          </a:xfrm>
        </p:spPr>
        <p:txBody>
          <a:bodyPr anchor="ctr"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53816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 baseline="0"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</p:spTree>
    <p:extLst>
      <p:ext uri="{BB962C8B-B14F-4D97-AF65-F5344CB8AC3E}">
        <p14:creationId xmlns:p14="http://schemas.microsoft.com/office/powerpoint/2010/main" val="761840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OHNE Titel, mit Text u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339726"/>
            <a:ext cx="7561263" cy="4489450"/>
          </a:xfrm>
        </p:spPr>
        <p:txBody>
          <a:bodyPr rIns="324000"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AT" dirty="0" smtClean="0"/>
              <a:t>Standard Layout ohne Titel, mit Text und Bullets.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</p:txBody>
      </p:sp>
    </p:spTree>
    <p:extLst>
      <p:ext uri="{BB962C8B-B14F-4D97-AF65-F5344CB8AC3E}">
        <p14:creationId xmlns:p14="http://schemas.microsoft.com/office/powerpoint/2010/main" val="122265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mit Titel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Standard Layout mit Titel, Text, </a:t>
            </a:r>
            <a:r>
              <a:rPr lang="de-DE" dirty="0" err="1" smtClean="0"/>
              <a:t>Bullets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1779588"/>
            <a:ext cx="7561263" cy="3049587"/>
          </a:xfrm>
        </p:spPr>
        <p:txBody>
          <a:bodyPr rIns="32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</p:txBody>
      </p:sp>
    </p:spTree>
    <p:extLst>
      <p:ext uri="{BB962C8B-B14F-4D97-AF65-F5344CB8AC3E}">
        <p14:creationId xmlns:p14="http://schemas.microsoft.com/office/powerpoint/2010/main" val="328843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DigitalSolutions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7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mit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Standard Layout mit Fazit.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1779588"/>
            <a:ext cx="7561263" cy="2376487"/>
          </a:xfrm>
        </p:spPr>
        <p:txBody>
          <a:bodyPr rIns="32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buNone/>
              <a:defRPr/>
            </a:lvl7pPr>
            <a:lvl8pPr>
              <a:buNone/>
              <a:defRPr/>
            </a:lvl8pPr>
            <a:lvl9pPr>
              <a:buNone/>
              <a:defRPr/>
            </a:lvl9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  <a:p>
            <a:pPr lvl="7"/>
            <a:endParaRPr lang="de-AT" dirty="0" smtClean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4156075"/>
            <a:ext cx="8496300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</p:spTree>
    <p:extLst>
      <p:ext uri="{BB962C8B-B14F-4D97-AF65-F5344CB8AC3E}">
        <p14:creationId xmlns:p14="http://schemas.microsoft.com/office/powerpoint/2010/main" val="3785955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,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Standard Layout, 2-spaltig.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1779588"/>
            <a:ext cx="3971925" cy="3049587"/>
          </a:xfrm>
        </p:spPr>
        <p:txBody>
          <a:bodyPr rIns="32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95775" y="1779588"/>
            <a:ext cx="3970800" cy="3049587"/>
          </a:xfrm>
        </p:spPr>
        <p:txBody>
          <a:bodyPr rIns="32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AT" dirty="0" smtClean="0"/>
              <a:t>6. Textebene.</a:t>
            </a:r>
          </a:p>
        </p:txBody>
      </p:sp>
    </p:spTree>
    <p:extLst>
      <p:ext uri="{BB962C8B-B14F-4D97-AF65-F5344CB8AC3E}">
        <p14:creationId xmlns:p14="http://schemas.microsoft.com/office/powerpoint/2010/main" val="2405006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, 2-spaltig mit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Standard Layout, 2-spaltig mit Fazit.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1779588"/>
            <a:ext cx="3971925" cy="2376487"/>
          </a:xfrm>
        </p:spPr>
        <p:txBody>
          <a:bodyPr rIns="324000"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e-AT" dirty="0" smtClean="0"/>
              <a:t>1. Textebene.</a:t>
            </a:r>
            <a:endParaRPr lang="de-DE" dirty="0" smtClean="0"/>
          </a:p>
          <a:p>
            <a:pPr lvl="1"/>
            <a:r>
              <a:rPr lang="de-DE" dirty="0" smtClean="0"/>
              <a:t>2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2"/>
            <a:r>
              <a:rPr lang="de-DE" dirty="0" smtClean="0"/>
              <a:t>3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3"/>
            <a:r>
              <a:rPr lang="de-DE" dirty="0" smtClean="0"/>
              <a:t>4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4"/>
            <a:r>
              <a:rPr lang="de-DE" dirty="0" smtClean="0"/>
              <a:t>5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5"/>
            <a:r>
              <a:rPr lang="de-AT" dirty="0" smtClean="0"/>
              <a:t>6. Textebene.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95775" y="1779588"/>
            <a:ext cx="3970800" cy="2376487"/>
          </a:xfrm>
        </p:spPr>
        <p:txBody>
          <a:bodyPr rIns="32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de-DE" dirty="0" smtClean="0"/>
              <a:t>1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1"/>
            <a:r>
              <a:rPr lang="de-DE" dirty="0" smtClean="0"/>
              <a:t>2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2"/>
            <a:r>
              <a:rPr lang="de-DE" dirty="0" smtClean="0"/>
              <a:t>3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3"/>
            <a:r>
              <a:rPr lang="de-DE" dirty="0" smtClean="0"/>
              <a:t>4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4"/>
            <a:r>
              <a:rPr lang="de-DE" dirty="0" smtClean="0"/>
              <a:t>5</a:t>
            </a:r>
            <a:r>
              <a:rPr lang="de-AT" dirty="0" smtClean="0"/>
              <a:t>. Textebene.</a:t>
            </a:r>
            <a:endParaRPr lang="de-DE" dirty="0" smtClean="0"/>
          </a:p>
          <a:p>
            <a:pPr lvl="5"/>
            <a:r>
              <a:rPr lang="de-AT" dirty="0" smtClean="0"/>
              <a:t>6. Textebene.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156076"/>
            <a:ext cx="7956562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 baseline="0"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</p:spTree>
    <p:extLst>
      <p:ext uri="{BB962C8B-B14F-4D97-AF65-F5344CB8AC3E}">
        <p14:creationId xmlns:p14="http://schemas.microsoft.com/office/powerpoint/2010/main" val="163869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15837"/>
            <a:ext cx="3640138" cy="461333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Titel und 1 Bild.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3969564" y="0"/>
            <a:ext cx="5174436" cy="5143500"/>
          </a:xfrm>
          <a:solidFill>
            <a:srgbClr val="696969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46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3969564" y="0"/>
            <a:ext cx="5174436" cy="5143500"/>
          </a:xfrm>
          <a:solidFill>
            <a:srgbClr val="696969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3849"/>
            <a:ext cx="3334458" cy="4505325"/>
          </a:xfrm>
        </p:spPr>
        <p:txBody>
          <a:bodyPr anchor="ctr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AT" dirty="0" smtClean="0"/>
              <a:t>Textblock und 1 Bild.</a:t>
            </a:r>
            <a:endParaRPr lang="de-DE" dirty="0" smtClean="0"/>
          </a:p>
          <a:p>
            <a:pPr lvl="2"/>
            <a:r>
              <a:rPr lang="de-DE" dirty="0" smtClean="0"/>
              <a:t>3.</a:t>
            </a:r>
          </a:p>
          <a:p>
            <a:pPr lvl="3"/>
            <a:r>
              <a:rPr lang="de-DE" dirty="0" smtClean="0"/>
              <a:t>4.</a:t>
            </a:r>
          </a:p>
          <a:p>
            <a:pPr lvl="4"/>
            <a:r>
              <a:rPr lang="de-DE" dirty="0" smtClean="0"/>
              <a:t>5.</a:t>
            </a:r>
          </a:p>
          <a:p>
            <a:pPr lvl="5"/>
            <a:r>
              <a:rPr lang="de-AT" dirty="0" smtClean="0"/>
              <a:t>6.</a:t>
            </a:r>
          </a:p>
          <a:p>
            <a:pPr lvl="6"/>
            <a:r>
              <a:rPr lang="de-AT" dirty="0" smtClean="0"/>
              <a:t>7.</a:t>
            </a:r>
          </a:p>
          <a:p>
            <a:pPr lvl="7"/>
            <a:r>
              <a:rPr lang="de-AT" dirty="0" smtClean="0"/>
              <a:t>8.</a:t>
            </a:r>
          </a:p>
          <a:p>
            <a:pPr lvl="8"/>
            <a:r>
              <a:rPr lang="de-AT" dirty="0" smtClean="0"/>
              <a:t>9.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3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block und 1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3969564" y="0"/>
            <a:ext cx="5174436" cy="5143500"/>
          </a:xfrm>
          <a:solidFill>
            <a:srgbClr val="696969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779588"/>
            <a:ext cx="3334458" cy="3049586"/>
          </a:xfrm>
        </p:spPr>
        <p:txBody>
          <a:bodyPr anchor="t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 smtClean="0"/>
              <a:t>Für ein Fazit eignen sich die Ebenen 7,8 oder 9.</a:t>
            </a:r>
          </a:p>
          <a:p>
            <a:pPr lvl="1"/>
            <a:r>
              <a:rPr lang="de-DE" dirty="0" smtClean="0"/>
              <a:t>2.</a:t>
            </a:r>
          </a:p>
          <a:p>
            <a:pPr lvl="2"/>
            <a:r>
              <a:rPr lang="de-DE" dirty="0" smtClean="0"/>
              <a:t>3.</a:t>
            </a:r>
          </a:p>
          <a:p>
            <a:pPr lvl="3"/>
            <a:r>
              <a:rPr lang="de-DE" dirty="0" smtClean="0"/>
              <a:t>4.</a:t>
            </a:r>
          </a:p>
          <a:p>
            <a:pPr lvl="4"/>
            <a:r>
              <a:rPr lang="de-DE" dirty="0" smtClean="0"/>
              <a:t>5.</a:t>
            </a:r>
          </a:p>
          <a:p>
            <a:pPr lvl="5"/>
            <a:r>
              <a:rPr lang="de-AT" dirty="0" smtClean="0"/>
              <a:t>6.</a:t>
            </a:r>
          </a:p>
          <a:p>
            <a:pPr lvl="6"/>
            <a:r>
              <a:rPr lang="de-AT" dirty="0" smtClean="0"/>
              <a:t>7.</a:t>
            </a:r>
          </a:p>
          <a:p>
            <a:pPr lvl="7"/>
            <a:r>
              <a:rPr lang="de-AT" dirty="0" smtClean="0"/>
              <a:t>8.</a:t>
            </a:r>
          </a:p>
          <a:p>
            <a:pPr lvl="8"/>
            <a:r>
              <a:rPr lang="de-AT" dirty="0" smtClean="0"/>
              <a:t>9.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3490632" cy="843744"/>
          </a:xfrm>
        </p:spPr>
        <p:txBody>
          <a:bodyPr rIns="0"/>
          <a:lstStyle>
            <a:lvl1pPr>
              <a:defRPr/>
            </a:lvl1pPr>
          </a:lstStyle>
          <a:p>
            <a:r>
              <a:rPr lang="de-AT" dirty="0" smtClean="0"/>
              <a:t>Titel, Textblock und 1 Bild.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63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Querformat-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571750"/>
            <a:ext cx="8496300" cy="2257424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de-DE" dirty="0" smtClean="0"/>
              <a:t>Titel und 1 Querformat-Bild.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571750"/>
          </a:xfrm>
          <a:solidFill>
            <a:srgbClr val="696969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39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rgbClr val="696969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Hochformat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215837"/>
            <a:ext cx="5400278" cy="461333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AT" dirty="0" smtClean="0"/>
              <a:t>Titel und 1 Hochformat-Bild, rechts.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4"/>
          </p:nvPr>
        </p:nvSpPr>
        <p:spPr>
          <a:xfrm>
            <a:off x="6094800" y="0"/>
            <a:ext cx="3049200" cy="5143500"/>
          </a:xfrm>
          <a:solidFill>
            <a:srgbClr val="696969"/>
          </a:solidFill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526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Hochformat-Bild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49" y="215837"/>
            <a:ext cx="3649663" cy="461333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AT" dirty="0" smtClean="0"/>
              <a:t>Titel und 1 Hochformat-Bild, mittig.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4295775" y="0"/>
            <a:ext cx="3049200" cy="5143500"/>
          </a:xfrm>
          <a:solidFill>
            <a:srgbClr val="696969"/>
          </a:solidFill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76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</p:spTree>
    <p:extLst>
      <p:ext uri="{BB962C8B-B14F-4D97-AF65-F5344CB8AC3E}">
        <p14:creationId xmlns:p14="http://schemas.microsoft.com/office/powerpoint/2010/main" val="4064122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 userDrawn="1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1 Hochformat-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84550" y="215837"/>
            <a:ext cx="5435600" cy="461333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AT" dirty="0" smtClean="0"/>
              <a:t>Titel und 1 Hochformat-Bild, links.</a:t>
            </a: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49200" cy="5143500"/>
          </a:xfrm>
          <a:solidFill>
            <a:srgbClr val="696969"/>
          </a:solidFill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856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oder Fazit links für freie F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3849"/>
            <a:ext cx="2268538" cy="4505325"/>
          </a:xfrm>
        </p:spPr>
        <p:txBody>
          <a:bodyPr anchor="ctr"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AT" dirty="0" smtClean="0"/>
              <a:t>Textblock oder Fazit links für freie Formen.</a:t>
            </a:r>
            <a:r>
              <a:rPr lang="de-DE" dirty="0" smtClean="0"/>
              <a:t>Für ein Fazit eignen sich die Ebenen 7,8 oder 9.</a:t>
            </a:r>
          </a:p>
          <a:p>
            <a:pPr lvl="1"/>
            <a:r>
              <a:rPr lang="de-DE" dirty="0" smtClean="0"/>
              <a:t>2.</a:t>
            </a:r>
          </a:p>
          <a:p>
            <a:pPr lvl="2"/>
            <a:r>
              <a:rPr lang="de-DE" dirty="0" smtClean="0"/>
              <a:t>3.</a:t>
            </a:r>
          </a:p>
          <a:p>
            <a:pPr lvl="3"/>
            <a:r>
              <a:rPr lang="de-DE" dirty="0" smtClean="0"/>
              <a:t>4.</a:t>
            </a:r>
          </a:p>
          <a:p>
            <a:pPr lvl="4"/>
            <a:r>
              <a:rPr lang="de-DE" dirty="0" smtClean="0"/>
              <a:t>5.</a:t>
            </a:r>
          </a:p>
          <a:p>
            <a:pPr lvl="5"/>
            <a:r>
              <a:rPr lang="de-AT" dirty="0" smtClean="0"/>
              <a:t>6.</a:t>
            </a:r>
          </a:p>
          <a:p>
            <a:pPr lvl="6"/>
            <a:r>
              <a:rPr lang="de-AT" dirty="0" smtClean="0"/>
              <a:t>7.</a:t>
            </a:r>
          </a:p>
          <a:p>
            <a:pPr lvl="7"/>
            <a:r>
              <a:rPr lang="de-AT" dirty="0" smtClean="0"/>
              <a:t>8.</a:t>
            </a:r>
          </a:p>
          <a:p>
            <a:pPr lvl="8"/>
            <a:r>
              <a:rPr lang="de-AT" dirty="0" smtClean="0"/>
              <a:t>9.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99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Footer für freie F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548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weißer Footer für freie F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5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er und Footer für freie F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Nur Header und Footer für freie Formen.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991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er und weißer Footer für freie For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dirty="0" smtClean="0"/>
              <a:t>Nur Header und weißer Footer für freie Formen.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828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 Mo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4156075"/>
            <a:ext cx="8496300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683568" y="734680"/>
            <a:ext cx="7200000" cy="3199024"/>
            <a:chOff x="323850" y="950704"/>
            <a:chExt cx="7200000" cy="3199024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323850" y="951195"/>
              <a:ext cx="7200000" cy="3198533"/>
              <a:chOff x="540000" y="731940"/>
              <a:chExt cx="7200000" cy="3198533"/>
            </a:xfrm>
          </p:grpSpPr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A903E376-96AB-D04B-884E-75F2707FC1EF}"/>
                  </a:ext>
                </a:extLst>
              </p:cNvPr>
              <p:cNvCxnSpPr/>
              <p:nvPr/>
            </p:nvCxnSpPr>
            <p:spPr>
              <a:xfrm>
                <a:off x="540000" y="3930473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D6C7D355-7DFC-9444-AF0E-E601927948D0}"/>
                  </a:ext>
                </a:extLst>
              </p:cNvPr>
              <p:cNvCxnSpPr/>
              <p:nvPr/>
            </p:nvCxnSpPr>
            <p:spPr>
              <a:xfrm>
                <a:off x="540000" y="366392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14B644DD-5EA0-7344-92C9-21C32AC692DA}"/>
                  </a:ext>
                </a:extLst>
              </p:cNvPr>
              <p:cNvCxnSpPr/>
              <p:nvPr/>
            </p:nvCxnSpPr>
            <p:spPr>
              <a:xfrm>
                <a:off x="540000" y="339738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54D9AD20-3B99-BC45-AAE8-EB878A3C6D89}"/>
                  </a:ext>
                </a:extLst>
              </p:cNvPr>
              <p:cNvCxnSpPr/>
              <p:nvPr/>
            </p:nvCxnSpPr>
            <p:spPr>
              <a:xfrm>
                <a:off x="540000" y="3130836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63DCF805-5C96-8641-A74C-A42558FE8592}"/>
                  </a:ext>
                </a:extLst>
              </p:cNvPr>
              <p:cNvCxnSpPr/>
              <p:nvPr/>
            </p:nvCxnSpPr>
            <p:spPr>
              <a:xfrm>
                <a:off x="540000" y="2864292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845C767F-F6FA-994C-AB51-5B1DE50840B3}"/>
                  </a:ext>
                </a:extLst>
              </p:cNvPr>
              <p:cNvCxnSpPr/>
              <p:nvPr/>
            </p:nvCxnSpPr>
            <p:spPr>
              <a:xfrm>
                <a:off x="540000" y="2597748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2C2AFF42-7026-1B48-B04E-F0B1F21E77FF}"/>
                  </a:ext>
                </a:extLst>
              </p:cNvPr>
              <p:cNvCxnSpPr/>
              <p:nvPr/>
            </p:nvCxnSpPr>
            <p:spPr>
              <a:xfrm>
                <a:off x="540000" y="233120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495AA21C-0703-2040-85E4-D2790B320541}"/>
                  </a:ext>
                </a:extLst>
              </p:cNvPr>
              <p:cNvCxnSpPr/>
              <p:nvPr/>
            </p:nvCxnSpPr>
            <p:spPr>
              <a:xfrm>
                <a:off x="540000" y="206466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>
                <a:extLst>
                  <a:ext uri="{FF2B5EF4-FFF2-40B4-BE49-F238E27FC236}">
                    <a16:creationId xmlns:a16="http://schemas.microsoft.com/office/drawing/2014/main" id="{4939C89A-EEB4-784A-A62F-45DC0AF94952}"/>
                  </a:ext>
                </a:extLst>
              </p:cNvPr>
              <p:cNvCxnSpPr/>
              <p:nvPr/>
            </p:nvCxnSpPr>
            <p:spPr>
              <a:xfrm>
                <a:off x="540000" y="1798116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2A62F593-F6AA-1640-97E7-0A0569740D0D}"/>
                  </a:ext>
                </a:extLst>
              </p:cNvPr>
              <p:cNvCxnSpPr/>
              <p:nvPr/>
            </p:nvCxnSpPr>
            <p:spPr>
              <a:xfrm>
                <a:off x="540000" y="1531572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0EAAE286-426B-4A49-B017-327352735F39}"/>
                  </a:ext>
                </a:extLst>
              </p:cNvPr>
              <p:cNvCxnSpPr/>
              <p:nvPr/>
            </p:nvCxnSpPr>
            <p:spPr>
              <a:xfrm>
                <a:off x="540000" y="1265028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3ECAEA47-71D2-6A47-B4B7-13E3281F8E3D}"/>
                  </a:ext>
                </a:extLst>
              </p:cNvPr>
              <p:cNvCxnSpPr/>
              <p:nvPr/>
            </p:nvCxnSpPr>
            <p:spPr>
              <a:xfrm>
                <a:off x="540000" y="99848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5DC1BAF3-5A0D-804F-818E-CB0D8ED11C03}"/>
                  </a:ext>
                </a:extLst>
              </p:cNvPr>
              <p:cNvCxnSpPr/>
              <p:nvPr/>
            </p:nvCxnSpPr>
            <p:spPr>
              <a:xfrm>
                <a:off x="540000" y="73194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ieren 29"/>
            <p:cNvGrpSpPr/>
            <p:nvPr/>
          </p:nvGrpSpPr>
          <p:grpSpPr>
            <a:xfrm>
              <a:off x="1187624" y="950704"/>
              <a:ext cx="5312955" cy="3199024"/>
              <a:chOff x="1619672" y="375505"/>
              <a:chExt cx="5312955" cy="3600000"/>
            </a:xfrm>
          </p:grpSpPr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EB67FBF8-88B3-3542-8F4D-56D2EE37A9DC}"/>
                  </a:ext>
                </a:extLst>
              </p:cNvPr>
              <p:cNvCxnSpPr/>
              <p:nvPr/>
            </p:nvCxnSpPr>
            <p:spPr>
              <a:xfrm>
                <a:off x="6047132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37AF5028-6155-AF4A-80B5-F62EBD8D7B98}"/>
                  </a:ext>
                </a:extLst>
              </p:cNvPr>
              <p:cNvCxnSpPr/>
              <p:nvPr/>
            </p:nvCxnSpPr>
            <p:spPr>
              <a:xfrm>
                <a:off x="4276148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0F28C144-8474-884E-8F74-8B834031A922}"/>
                  </a:ext>
                </a:extLst>
              </p:cNvPr>
              <p:cNvCxnSpPr/>
              <p:nvPr/>
            </p:nvCxnSpPr>
            <p:spPr>
              <a:xfrm>
                <a:off x="2505164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8C4FE3F8-0330-7043-8FAD-1FC6D845423E}"/>
                  </a:ext>
                </a:extLst>
              </p:cNvPr>
              <p:cNvCxnSpPr/>
              <p:nvPr/>
            </p:nvCxnSpPr>
            <p:spPr>
              <a:xfrm>
                <a:off x="5161640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A4A5E260-CB3B-A844-A636-E1522F6497C5}"/>
                  </a:ext>
                </a:extLst>
              </p:cNvPr>
              <p:cNvCxnSpPr/>
              <p:nvPr/>
            </p:nvCxnSpPr>
            <p:spPr>
              <a:xfrm>
                <a:off x="3390656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011548E8-1EEC-9B48-9BD7-29C1FF04271D}"/>
                  </a:ext>
                </a:extLst>
              </p:cNvPr>
              <p:cNvCxnSpPr/>
              <p:nvPr/>
            </p:nvCxnSpPr>
            <p:spPr>
              <a:xfrm>
                <a:off x="6932627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6B98B69A-7DE7-284C-9FE3-143AB0E3968A}"/>
                  </a:ext>
                </a:extLst>
              </p:cNvPr>
              <p:cNvCxnSpPr/>
              <p:nvPr/>
            </p:nvCxnSpPr>
            <p:spPr>
              <a:xfrm>
                <a:off x="1619672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uppieren 1"/>
          <p:cNvGrpSpPr/>
          <p:nvPr userDrawn="1"/>
        </p:nvGrpSpPr>
        <p:grpSpPr>
          <a:xfrm>
            <a:off x="685900" y="339724"/>
            <a:ext cx="7197668" cy="267717"/>
            <a:chOff x="685900" y="339724"/>
            <a:chExt cx="3581150" cy="267717"/>
          </a:xfrm>
        </p:grpSpPr>
        <p:sp>
          <p:nvSpPr>
            <p:cNvPr id="51" name="AutoShape 4"/>
            <p:cNvSpPr>
              <a:spLocks noChangeArrowheads="1"/>
            </p:cNvSpPr>
            <p:nvPr userDrawn="1"/>
          </p:nvSpPr>
          <p:spPr bwMode="gray">
            <a:xfrm>
              <a:off x="685900" y="339724"/>
              <a:ext cx="1780993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AutoShape 5"/>
            <p:cNvSpPr>
              <a:spLocks noChangeArrowheads="1"/>
            </p:cNvSpPr>
            <p:nvPr userDrawn="1"/>
          </p:nvSpPr>
          <p:spPr bwMode="gray">
            <a:xfrm>
              <a:off x="2486057" y="339724"/>
              <a:ext cx="1780993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platzhalter 5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3850" y="2873875"/>
            <a:ext cx="288925" cy="1066176"/>
          </a:xfrm>
          <a:solidFill>
            <a:schemeClr val="tx1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0" name="Textplatzhalter 5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3850" y="2355726"/>
            <a:ext cx="288925" cy="533088"/>
          </a:xfrm>
          <a:solidFill>
            <a:schemeClr val="accent4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1" name="Textplatzhalter 5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23528" y="734680"/>
            <a:ext cx="288925" cy="1621046"/>
          </a:xfrm>
          <a:solidFill>
            <a:schemeClr val="tx2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3" name="Textplatzhalter 6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5899" y="339724"/>
            <a:ext cx="3579575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4" name="Textplatzhalter 6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03992" y="340079"/>
            <a:ext cx="3579575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124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 Mo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4156075"/>
            <a:ext cx="8496300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683567" y="734680"/>
            <a:ext cx="7201545" cy="3199024"/>
            <a:chOff x="683568" y="734680"/>
            <a:chExt cx="5291234" cy="3199024"/>
          </a:xfrm>
        </p:grpSpPr>
        <p:grpSp>
          <p:nvGrpSpPr>
            <p:cNvPr id="2" name="Gruppieren 1"/>
            <p:cNvGrpSpPr/>
            <p:nvPr userDrawn="1"/>
          </p:nvGrpSpPr>
          <p:grpSpPr>
            <a:xfrm>
              <a:off x="683568" y="735171"/>
              <a:ext cx="5291234" cy="3198533"/>
              <a:chOff x="683568" y="735171"/>
              <a:chExt cx="7200000" cy="3198533"/>
            </a:xfrm>
          </p:grpSpPr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A903E376-96AB-D04B-884E-75F2707FC1EF}"/>
                  </a:ext>
                </a:extLst>
              </p:cNvPr>
              <p:cNvCxnSpPr/>
              <p:nvPr/>
            </p:nvCxnSpPr>
            <p:spPr>
              <a:xfrm>
                <a:off x="683568" y="393370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D6C7D355-7DFC-9444-AF0E-E601927948D0}"/>
                  </a:ext>
                </a:extLst>
              </p:cNvPr>
              <p:cNvCxnSpPr/>
              <p:nvPr/>
            </p:nvCxnSpPr>
            <p:spPr>
              <a:xfrm>
                <a:off x="683568" y="3667155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14B644DD-5EA0-7344-92C9-21C32AC692DA}"/>
                  </a:ext>
                </a:extLst>
              </p:cNvPr>
              <p:cNvCxnSpPr/>
              <p:nvPr/>
            </p:nvCxnSpPr>
            <p:spPr>
              <a:xfrm>
                <a:off x="683568" y="3400611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54D9AD20-3B99-BC45-AAE8-EB878A3C6D89}"/>
                  </a:ext>
                </a:extLst>
              </p:cNvPr>
              <p:cNvCxnSpPr/>
              <p:nvPr/>
            </p:nvCxnSpPr>
            <p:spPr>
              <a:xfrm>
                <a:off x="683568" y="3134067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63DCF805-5C96-8641-A74C-A42558FE8592}"/>
                  </a:ext>
                </a:extLst>
              </p:cNvPr>
              <p:cNvCxnSpPr/>
              <p:nvPr/>
            </p:nvCxnSpPr>
            <p:spPr>
              <a:xfrm>
                <a:off x="683568" y="2867523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845C767F-F6FA-994C-AB51-5B1DE50840B3}"/>
                  </a:ext>
                </a:extLst>
              </p:cNvPr>
              <p:cNvCxnSpPr/>
              <p:nvPr/>
            </p:nvCxnSpPr>
            <p:spPr>
              <a:xfrm>
                <a:off x="683568" y="2600979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2C2AFF42-7026-1B48-B04E-F0B1F21E77FF}"/>
                  </a:ext>
                </a:extLst>
              </p:cNvPr>
              <p:cNvCxnSpPr/>
              <p:nvPr/>
            </p:nvCxnSpPr>
            <p:spPr>
              <a:xfrm>
                <a:off x="683568" y="2334435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495AA21C-0703-2040-85E4-D2790B320541}"/>
                  </a:ext>
                </a:extLst>
              </p:cNvPr>
              <p:cNvCxnSpPr/>
              <p:nvPr/>
            </p:nvCxnSpPr>
            <p:spPr>
              <a:xfrm>
                <a:off x="683568" y="2067891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>
                <a:extLst>
                  <a:ext uri="{FF2B5EF4-FFF2-40B4-BE49-F238E27FC236}">
                    <a16:creationId xmlns:a16="http://schemas.microsoft.com/office/drawing/2014/main" id="{4939C89A-EEB4-784A-A62F-45DC0AF94952}"/>
                  </a:ext>
                </a:extLst>
              </p:cNvPr>
              <p:cNvCxnSpPr/>
              <p:nvPr/>
            </p:nvCxnSpPr>
            <p:spPr>
              <a:xfrm>
                <a:off x="683568" y="1801347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2A62F593-F6AA-1640-97E7-0A0569740D0D}"/>
                  </a:ext>
                </a:extLst>
              </p:cNvPr>
              <p:cNvCxnSpPr/>
              <p:nvPr/>
            </p:nvCxnSpPr>
            <p:spPr>
              <a:xfrm>
                <a:off x="683568" y="1534803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0EAAE286-426B-4A49-B017-327352735F39}"/>
                  </a:ext>
                </a:extLst>
              </p:cNvPr>
              <p:cNvCxnSpPr/>
              <p:nvPr/>
            </p:nvCxnSpPr>
            <p:spPr>
              <a:xfrm>
                <a:off x="683568" y="1268259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3ECAEA47-71D2-6A47-B4B7-13E3281F8E3D}"/>
                  </a:ext>
                </a:extLst>
              </p:cNvPr>
              <p:cNvCxnSpPr/>
              <p:nvPr/>
            </p:nvCxnSpPr>
            <p:spPr>
              <a:xfrm>
                <a:off x="683568" y="1001715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5DC1BAF3-5A0D-804F-818E-CB0D8ED11C03}"/>
                  </a:ext>
                </a:extLst>
              </p:cNvPr>
              <p:cNvCxnSpPr/>
              <p:nvPr/>
            </p:nvCxnSpPr>
            <p:spPr>
              <a:xfrm>
                <a:off x="683568" y="735171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37AF5028-6155-AF4A-80B5-F62EBD8D7B98}"/>
                </a:ext>
              </a:extLst>
            </p:cNvPr>
            <p:cNvCxnSpPr/>
            <p:nvPr/>
          </p:nvCxnSpPr>
          <p:spPr>
            <a:xfrm>
              <a:off x="4203818" y="734680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2432834" y="734680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8C4FE3F8-0330-7043-8FAD-1FC6D845423E}"/>
                </a:ext>
              </a:extLst>
            </p:cNvPr>
            <p:cNvCxnSpPr/>
            <p:nvPr/>
          </p:nvCxnSpPr>
          <p:spPr>
            <a:xfrm>
              <a:off x="5089310" y="734680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3318326" y="734680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1547342" y="734680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/>
          <p:cNvGrpSpPr/>
          <p:nvPr userDrawn="1"/>
        </p:nvGrpSpPr>
        <p:grpSpPr>
          <a:xfrm>
            <a:off x="685900" y="339724"/>
            <a:ext cx="7199213" cy="267717"/>
            <a:chOff x="685900" y="339724"/>
            <a:chExt cx="5397511" cy="267717"/>
          </a:xfrm>
        </p:grpSpPr>
        <p:sp>
          <p:nvSpPr>
            <p:cNvPr id="51" name="AutoShape 4"/>
            <p:cNvSpPr>
              <a:spLocks noChangeArrowheads="1"/>
            </p:cNvSpPr>
            <p:nvPr/>
          </p:nvSpPr>
          <p:spPr bwMode="gray">
            <a:xfrm>
              <a:off x="685900" y="339724"/>
              <a:ext cx="1780993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AutoShape 5"/>
            <p:cNvSpPr>
              <a:spLocks noChangeArrowheads="1"/>
            </p:cNvSpPr>
            <p:nvPr/>
          </p:nvSpPr>
          <p:spPr bwMode="gray">
            <a:xfrm>
              <a:off x="2486057" y="339724"/>
              <a:ext cx="1780993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AutoShape 4"/>
            <p:cNvSpPr>
              <a:spLocks noChangeArrowheads="1"/>
            </p:cNvSpPr>
            <p:nvPr/>
          </p:nvSpPr>
          <p:spPr bwMode="gray">
            <a:xfrm>
              <a:off x="4302418" y="339724"/>
              <a:ext cx="1780993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platzhalter 58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2873875"/>
            <a:ext cx="288925" cy="1066176"/>
          </a:xfrm>
          <a:solidFill>
            <a:schemeClr val="tx1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0" name="Textplatzhalter 58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2355726"/>
            <a:ext cx="288925" cy="533088"/>
          </a:xfrm>
          <a:solidFill>
            <a:schemeClr val="accent4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1" name="Textplatzhalter 58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734680"/>
            <a:ext cx="288925" cy="1621046"/>
          </a:xfrm>
          <a:solidFill>
            <a:schemeClr val="tx2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3" name="Textplatzhalter 62"/>
          <p:cNvSpPr>
            <a:spLocks noGrp="1"/>
          </p:cNvSpPr>
          <p:nvPr>
            <p:ph type="body" sz="quarter" idx="15" hasCustomPrompt="1"/>
          </p:nvPr>
        </p:nvSpPr>
        <p:spPr>
          <a:xfrm>
            <a:off x="685899" y="339724"/>
            <a:ext cx="2375493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4" name="Textplatzhalter 62"/>
          <p:cNvSpPr>
            <a:spLocks noGrp="1"/>
          </p:cNvSpPr>
          <p:nvPr>
            <p:ph type="body" sz="quarter" idx="16" hasCustomPrompt="1"/>
          </p:nvPr>
        </p:nvSpPr>
        <p:spPr>
          <a:xfrm>
            <a:off x="3086953" y="340079"/>
            <a:ext cx="2375493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5" name="Textplatzhalter 62"/>
          <p:cNvSpPr>
            <a:spLocks noGrp="1"/>
          </p:cNvSpPr>
          <p:nvPr>
            <p:ph type="body" sz="quarter" idx="17" hasCustomPrompt="1"/>
          </p:nvPr>
        </p:nvSpPr>
        <p:spPr>
          <a:xfrm>
            <a:off x="5524374" y="339725"/>
            <a:ext cx="2360738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404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 Mo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platzhalt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4156075"/>
            <a:ext cx="8496300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683568" y="734680"/>
            <a:ext cx="7200000" cy="3199024"/>
            <a:chOff x="323850" y="950704"/>
            <a:chExt cx="7200000" cy="3199024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323850" y="951195"/>
              <a:ext cx="7200000" cy="3198533"/>
              <a:chOff x="540000" y="731940"/>
              <a:chExt cx="7200000" cy="3198533"/>
            </a:xfrm>
          </p:grpSpPr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A903E376-96AB-D04B-884E-75F2707FC1EF}"/>
                  </a:ext>
                </a:extLst>
              </p:cNvPr>
              <p:cNvCxnSpPr/>
              <p:nvPr/>
            </p:nvCxnSpPr>
            <p:spPr>
              <a:xfrm>
                <a:off x="540000" y="3930473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>
                <a:extLst>
                  <a:ext uri="{FF2B5EF4-FFF2-40B4-BE49-F238E27FC236}">
                    <a16:creationId xmlns:a16="http://schemas.microsoft.com/office/drawing/2014/main" id="{D6C7D355-7DFC-9444-AF0E-E601927948D0}"/>
                  </a:ext>
                </a:extLst>
              </p:cNvPr>
              <p:cNvCxnSpPr/>
              <p:nvPr/>
            </p:nvCxnSpPr>
            <p:spPr>
              <a:xfrm>
                <a:off x="540000" y="366392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14B644DD-5EA0-7344-92C9-21C32AC692DA}"/>
                  </a:ext>
                </a:extLst>
              </p:cNvPr>
              <p:cNvCxnSpPr/>
              <p:nvPr/>
            </p:nvCxnSpPr>
            <p:spPr>
              <a:xfrm>
                <a:off x="540000" y="339738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54D9AD20-3B99-BC45-AAE8-EB878A3C6D89}"/>
                  </a:ext>
                </a:extLst>
              </p:cNvPr>
              <p:cNvCxnSpPr/>
              <p:nvPr/>
            </p:nvCxnSpPr>
            <p:spPr>
              <a:xfrm>
                <a:off x="540000" y="3130836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63DCF805-5C96-8641-A74C-A42558FE8592}"/>
                  </a:ext>
                </a:extLst>
              </p:cNvPr>
              <p:cNvCxnSpPr/>
              <p:nvPr/>
            </p:nvCxnSpPr>
            <p:spPr>
              <a:xfrm>
                <a:off x="540000" y="2864292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>
                <a:extLst>
                  <a:ext uri="{FF2B5EF4-FFF2-40B4-BE49-F238E27FC236}">
                    <a16:creationId xmlns:a16="http://schemas.microsoft.com/office/drawing/2014/main" id="{845C767F-F6FA-994C-AB51-5B1DE50840B3}"/>
                  </a:ext>
                </a:extLst>
              </p:cNvPr>
              <p:cNvCxnSpPr/>
              <p:nvPr/>
            </p:nvCxnSpPr>
            <p:spPr>
              <a:xfrm>
                <a:off x="540000" y="2597748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>
                <a:extLst>
                  <a:ext uri="{FF2B5EF4-FFF2-40B4-BE49-F238E27FC236}">
                    <a16:creationId xmlns:a16="http://schemas.microsoft.com/office/drawing/2014/main" id="{2C2AFF42-7026-1B48-B04E-F0B1F21E77FF}"/>
                  </a:ext>
                </a:extLst>
              </p:cNvPr>
              <p:cNvCxnSpPr/>
              <p:nvPr/>
            </p:nvCxnSpPr>
            <p:spPr>
              <a:xfrm>
                <a:off x="540000" y="233120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>
                <a:extLst>
                  <a:ext uri="{FF2B5EF4-FFF2-40B4-BE49-F238E27FC236}">
                    <a16:creationId xmlns:a16="http://schemas.microsoft.com/office/drawing/2014/main" id="{495AA21C-0703-2040-85E4-D2790B320541}"/>
                  </a:ext>
                </a:extLst>
              </p:cNvPr>
              <p:cNvCxnSpPr/>
              <p:nvPr/>
            </p:nvCxnSpPr>
            <p:spPr>
              <a:xfrm>
                <a:off x="540000" y="206466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>
                <a:extLst>
                  <a:ext uri="{FF2B5EF4-FFF2-40B4-BE49-F238E27FC236}">
                    <a16:creationId xmlns:a16="http://schemas.microsoft.com/office/drawing/2014/main" id="{4939C89A-EEB4-784A-A62F-45DC0AF94952}"/>
                  </a:ext>
                </a:extLst>
              </p:cNvPr>
              <p:cNvCxnSpPr/>
              <p:nvPr/>
            </p:nvCxnSpPr>
            <p:spPr>
              <a:xfrm>
                <a:off x="540000" y="1798116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2A62F593-F6AA-1640-97E7-0A0569740D0D}"/>
                  </a:ext>
                </a:extLst>
              </p:cNvPr>
              <p:cNvCxnSpPr/>
              <p:nvPr/>
            </p:nvCxnSpPr>
            <p:spPr>
              <a:xfrm>
                <a:off x="540000" y="1531572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>
                <a:extLst>
                  <a:ext uri="{FF2B5EF4-FFF2-40B4-BE49-F238E27FC236}">
                    <a16:creationId xmlns:a16="http://schemas.microsoft.com/office/drawing/2014/main" id="{0EAAE286-426B-4A49-B017-327352735F39}"/>
                  </a:ext>
                </a:extLst>
              </p:cNvPr>
              <p:cNvCxnSpPr/>
              <p:nvPr/>
            </p:nvCxnSpPr>
            <p:spPr>
              <a:xfrm>
                <a:off x="540000" y="1265028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>
                <a:extLst>
                  <a:ext uri="{FF2B5EF4-FFF2-40B4-BE49-F238E27FC236}">
                    <a16:creationId xmlns:a16="http://schemas.microsoft.com/office/drawing/2014/main" id="{3ECAEA47-71D2-6A47-B4B7-13E3281F8E3D}"/>
                  </a:ext>
                </a:extLst>
              </p:cNvPr>
              <p:cNvCxnSpPr/>
              <p:nvPr/>
            </p:nvCxnSpPr>
            <p:spPr>
              <a:xfrm>
                <a:off x="540000" y="998484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>
                <a:extLst>
                  <a:ext uri="{FF2B5EF4-FFF2-40B4-BE49-F238E27FC236}">
                    <a16:creationId xmlns:a16="http://schemas.microsoft.com/office/drawing/2014/main" id="{5DC1BAF3-5A0D-804F-818E-CB0D8ED11C03}"/>
                  </a:ext>
                </a:extLst>
              </p:cNvPr>
              <p:cNvCxnSpPr/>
              <p:nvPr/>
            </p:nvCxnSpPr>
            <p:spPr>
              <a:xfrm>
                <a:off x="540000" y="731940"/>
                <a:ext cx="720000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ieren 29"/>
            <p:cNvGrpSpPr/>
            <p:nvPr/>
          </p:nvGrpSpPr>
          <p:grpSpPr>
            <a:xfrm>
              <a:off x="1187624" y="950704"/>
              <a:ext cx="5312955" cy="3199024"/>
              <a:chOff x="1619672" y="375505"/>
              <a:chExt cx="5312955" cy="3600000"/>
            </a:xfrm>
          </p:grpSpPr>
          <p:cxnSp>
            <p:nvCxnSpPr>
              <p:cNvPr id="31" name="Gerade Verbindung 30">
                <a:extLst>
                  <a:ext uri="{FF2B5EF4-FFF2-40B4-BE49-F238E27FC236}">
                    <a16:creationId xmlns:a16="http://schemas.microsoft.com/office/drawing/2014/main" id="{EB67FBF8-88B3-3542-8F4D-56D2EE37A9DC}"/>
                  </a:ext>
                </a:extLst>
              </p:cNvPr>
              <p:cNvCxnSpPr/>
              <p:nvPr/>
            </p:nvCxnSpPr>
            <p:spPr>
              <a:xfrm>
                <a:off x="6047132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>
                <a:extLst>
                  <a:ext uri="{FF2B5EF4-FFF2-40B4-BE49-F238E27FC236}">
                    <a16:creationId xmlns:a16="http://schemas.microsoft.com/office/drawing/2014/main" id="{37AF5028-6155-AF4A-80B5-F62EBD8D7B98}"/>
                  </a:ext>
                </a:extLst>
              </p:cNvPr>
              <p:cNvCxnSpPr/>
              <p:nvPr/>
            </p:nvCxnSpPr>
            <p:spPr>
              <a:xfrm>
                <a:off x="4276148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>
                <a:extLst>
                  <a:ext uri="{FF2B5EF4-FFF2-40B4-BE49-F238E27FC236}">
                    <a16:creationId xmlns:a16="http://schemas.microsoft.com/office/drawing/2014/main" id="{0F28C144-8474-884E-8F74-8B834031A922}"/>
                  </a:ext>
                </a:extLst>
              </p:cNvPr>
              <p:cNvCxnSpPr/>
              <p:nvPr/>
            </p:nvCxnSpPr>
            <p:spPr>
              <a:xfrm>
                <a:off x="2505164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8C4FE3F8-0330-7043-8FAD-1FC6D845423E}"/>
                  </a:ext>
                </a:extLst>
              </p:cNvPr>
              <p:cNvCxnSpPr/>
              <p:nvPr/>
            </p:nvCxnSpPr>
            <p:spPr>
              <a:xfrm>
                <a:off x="5161640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A4A5E260-CB3B-A844-A636-E1522F6497C5}"/>
                  </a:ext>
                </a:extLst>
              </p:cNvPr>
              <p:cNvCxnSpPr/>
              <p:nvPr/>
            </p:nvCxnSpPr>
            <p:spPr>
              <a:xfrm>
                <a:off x="3390656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>
                <a:extLst>
                  <a:ext uri="{FF2B5EF4-FFF2-40B4-BE49-F238E27FC236}">
                    <a16:creationId xmlns:a16="http://schemas.microsoft.com/office/drawing/2014/main" id="{011548E8-1EEC-9B48-9BD7-29C1FF04271D}"/>
                  </a:ext>
                </a:extLst>
              </p:cNvPr>
              <p:cNvCxnSpPr/>
              <p:nvPr/>
            </p:nvCxnSpPr>
            <p:spPr>
              <a:xfrm>
                <a:off x="6932627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6B98B69A-7DE7-284C-9FE3-143AB0E3968A}"/>
                  </a:ext>
                </a:extLst>
              </p:cNvPr>
              <p:cNvCxnSpPr/>
              <p:nvPr/>
            </p:nvCxnSpPr>
            <p:spPr>
              <a:xfrm>
                <a:off x="1619672" y="375505"/>
                <a:ext cx="0" cy="360000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uppieren 55"/>
          <p:cNvGrpSpPr/>
          <p:nvPr userDrawn="1"/>
        </p:nvGrpSpPr>
        <p:grpSpPr>
          <a:xfrm>
            <a:off x="685900" y="339724"/>
            <a:ext cx="7197668" cy="267717"/>
            <a:chOff x="685900" y="411510"/>
            <a:chExt cx="9525592" cy="411956"/>
          </a:xfrm>
          <a:solidFill>
            <a:schemeClr val="bg1">
              <a:lumMod val="75000"/>
            </a:schemeClr>
          </a:solidFill>
        </p:grpSpPr>
        <p:sp>
          <p:nvSpPr>
            <p:cNvPr id="51" name="AutoShape 4"/>
            <p:cNvSpPr>
              <a:spLocks noChangeArrowheads="1"/>
            </p:cNvSpPr>
            <p:nvPr userDrawn="1"/>
          </p:nvSpPr>
          <p:spPr bwMode="gray">
            <a:xfrm>
              <a:off x="685900" y="411510"/>
              <a:ext cx="2357015" cy="411956"/>
            </a:xfrm>
            <a:prstGeom prst="chevron">
              <a:avLst>
                <a:gd name="adj" fmla="val 16060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AutoShape 5"/>
            <p:cNvSpPr>
              <a:spLocks noChangeArrowheads="1"/>
            </p:cNvSpPr>
            <p:nvPr userDrawn="1"/>
          </p:nvSpPr>
          <p:spPr bwMode="gray">
            <a:xfrm>
              <a:off x="3068277" y="411510"/>
              <a:ext cx="2357015" cy="411956"/>
            </a:xfrm>
            <a:prstGeom prst="chevron">
              <a:avLst>
                <a:gd name="adj" fmla="val 16060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AutoShape 4"/>
            <p:cNvSpPr>
              <a:spLocks noChangeArrowheads="1"/>
            </p:cNvSpPr>
            <p:nvPr userDrawn="1"/>
          </p:nvSpPr>
          <p:spPr bwMode="gray">
            <a:xfrm>
              <a:off x="5472100" y="411510"/>
              <a:ext cx="2357015" cy="411956"/>
            </a:xfrm>
            <a:prstGeom prst="chevron">
              <a:avLst>
                <a:gd name="adj" fmla="val 16060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5" name="AutoShape 5"/>
            <p:cNvSpPr>
              <a:spLocks noChangeArrowheads="1"/>
            </p:cNvSpPr>
            <p:nvPr userDrawn="1"/>
          </p:nvSpPr>
          <p:spPr bwMode="gray">
            <a:xfrm>
              <a:off x="7854477" y="411510"/>
              <a:ext cx="2357015" cy="411956"/>
            </a:xfrm>
            <a:prstGeom prst="chevron">
              <a:avLst>
                <a:gd name="adj" fmla="val 16060"/>
              </a:avLst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platzhalter 58"/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2873875"/>
            <a:ext cx="288925" cy="1066176"/>
          </a:xfrm>
          <a:solidFill>
            <a:schemeClr val="tx1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0" name="Textplatzhalter 58"/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2355726"/>
            <a:ext cx="288925" cy="533088"/>
          </a:xfrm>
          <a:solidFill>
            <a:schemeClr val="accent4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1" name="Textplatzhalter 58"/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734680"/>
            <a:ext cx="288925" cy="1621046"/>
          </a:xfrm>
          <a:solidFill>
            <a:schemeClr val="tx2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3" name="Textplatzhalter 62"/>
          <p:cNvSpPr>
            <a:spLocks noGrp="1"/>
          </p:cNvSpPr>
          <p:nvPr>
            <p:ph type="body" sz="quarter" idx="15" hasCustomPrompt="1"/>
          </p:nvPr>
        </p:nvSpPr>
        <p:spPr>
          <a:xfrm>
            <a:off x="685900" y="339724"/>
            <a:ext cx="168985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4" name="Textplatzhalter 62"/>
          <p:cNvSpPr>
            <a:spLocks noGrp="1"/>
          </p:cNvSpPr>
          <p:nvPr>
            <p:ph type="body" sz="quarter" idx="16" hasCustomPrompt="1"/>
          </p:nvPr>
        </p:nvSpPr>
        <p:spPr>
          <a:xfrm>
            <a:off x="2492779" y="340079"/>
            <a:ext cx="168985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5" name="Textplatzhalter 62"/>
          <p:cNvSpPr>
            <a:spLocks noGrp="1"/>
          </p:cNvSpPr>
          <p:nvPr>
            <p:ph type="body" sz="quarter" idx="17" hasCustomPrompt="1"/>
          </p:nvPr>
        </p:nvSpPr>
        <p:spPr>
          <a:xfrm>
            <a:off x="4302418" y="340079"/>
            <a:ext cx="168985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  <p:sp>
        <p:nvSpPr>
          <p:cNvPr id="66" name="Textplatzhalter 62"/>
          <p:cNvSpPr>
            <a:spLocks noGrp="1"/>
          </p:cNvSpPr>
          <p:nvPr>
            <p:ph type="body" sz="quarter" idx="18" hasCustomPrompt="1"/>
          </p:nvPr>
        </p:nvSpPr>
        <p:spPr>
          <a:xfrm>
            <a:off x="6104164" y="340079"/>
            <a:ext cx="168985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Monat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734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 Kalenderwo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0" y="4156075"/>
            <a:ext cx="9144000" cy="993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1" name="Textplatzhalt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50" y="4156075"/>
            <a:ext cx="8496300" cy="673100"/>
          </a:xfrm>
        </p:spPr>
        <p:txBody>
          <a:bodyPr rIns="32400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buNone/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de-AT" dirty="0" smtClean="0"/>
              <a:t>7. 8. und 9. Ebene für Fazit.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9" name="Textplatzhalter 5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3850" y="2873875"/>
            <a:ext cx="288925" cy="1066176"/>
          </a:xfrm>
          <a:solidFill>
            <a:schemeClr val="tx1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0" name="Textplatzhalter 5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3850" y="2355726"/>
            <a:ext cx="288925" cy="533088"/>
          </a:xfrm>
          <a:solidFill>
            <a:schemeClr val="accent4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1" name="Textplatzhalter 5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23528" y="734680"/>
            <a:ext cx="288925" cy="1621046"/>
          </a:xfrm>
          <a:solidFill>
            <a:schemeClr val="tx2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683568" y="734680"/>
            <a:ext cx="8136582" cy="3199515"/>
            <a:chOff x="683568" y="734680"/>
            <a:chExt cx="8341962" cy="3199515"/>
          </a:xfrm>
        </p:grpSpPr>
        <p:grpSp>
          <p:nvGrpSpPr>
            <p:cNvPr id="2" name="Gruppieren 1"/>
            <p:cNvGrpSpPr/>
            <p:nvPr userDrawn="1"/>
          </p:nvGrpSpPr>
          <p:grpSpPr>
            <a:xfrm>
              <a:off x="683568" y="734680"/>
              <a:ext cx="1667902" cy="3199024"/>
              <a:chOff x="683568" y="734680"/>
              <a:chExt cx="1667902" cy="3199024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683568" y="735171"/>
                <a:ext cx="1667902" cy="3198533"/>
                <a:chOff x="540000" y="731940"/>
                <a:chExt cx="7200000" cy="3198533"/>
              </a:xfrm>
            </p:grpSpPr>
            <p:cxnSp>
              <p:nvCxnSpPr>
                <p:cNvPr id="38" name="Gerade Verbindung 37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Gerade Verbindung 38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39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40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Gerade Verbindung 41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42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 Verbindung 43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44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 Verbindung 45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 Verbindung 46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47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 Verbindung 48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uppieren 29"/>
              <p:cNvGrpSpPr/>
              <p:nvPr/>
            </p:nvGrpSpPr>
            <p:grpSpPr>
              <a:xfrm>
                <a:off x="916813" y="734680"/>
                <a:ext cx="1434657" cy="3199024"/>
                <a:chOff x="1619672" y="375505"/>
                <a:chExt cx="5312955" cy="3600000"/>
              </a:xfrm>
            </p:grpSpPr>
            <p:cxnSp>
              <p:nvCxnSpPr>
                <p:cNvPr id="31" name="Gerade Verbindung 30">
                  <a:extLst>
                    <a:ext uri="{FF2B5EF4-FFF2-40B4-BE49-F238E27FC236}">
                      <a16:creationId xmlns:a16="http://schemas.microsoft.com/office/drawing/2014/main" id="{EB67FBF8-88B3-3542-8F4D-56D2EE37A9DC}"/>
                    </a:ext>
                  </a:extLst>
                </p:cNvPr>
                <p:cNvCxnSpPr/>
                <p:nvPr/>
              </p:nvCxnSpPr>
              <p:spPr>
                <a:xfrm>
                  <a:off x="604713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Gerade Verbindung 31">
                  <a:extLst>
                    <a:ext uri="{FF2B5EF4-FFF2-40B4-BE49-F238E27FC236}">
                      <a16:creationId xmlns:a16="http://schemas.microsoft.com/office/drawing/2014/main" id="{37AF5028-6155-AF4A-80B5-F62EBD8D7B98}"/>
                    </a:ext>
                  </a:extLst>
                </p:cNvPr>
                <p:cNvCxnSpPr/>
                <p:nvPr/>
              </p:nvCxnSpPr>
              <p:spPr>
                <a:xfrm>
                  <a:off x="4276148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Gerade Verbindung 32">
                  <a:extLst>
                    <a:ext uri="{FF2B5EF4-FFF2-40B4-BE49-F238E27FC236}">
                      <a16:creationId xmlns:a16="http://schemas.microsoft.com/office/drawing/2014/main" id="{0F28C144-8474-884E-8F74-8B834031A922}"/>
                    </a:ext>
                  </a:extLst>
                </p:cNvPr>
                <p:cNvCxnSpPr/>
                <p:nvPr/>
              </p:nvCxnSpPr>
              <p:spPr>
                <a:xfrm>
                  <a:off x="2505164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 Verbindung 33">
                  <a:extLst>
                    <a:ext uri="{FF2B5EF4-FFF2-40B4-BE49-F238E27FC236}">
                      <a16:creationId xmlns:a16="http://schemas.microsoft.com/office/drawing/2014/main" id="{8C4FE3F8-0330-7043-8FAD-1FC6D845423E}"/>
                    </a:ext>
                  </a:extLst>
                </p:cNvPr>
                <p:cNvCxnSpPr/>
                <p:nvPr/>
              </p:nvCxnSpPr>
              <p:spPr>
                <a:xfrm>
                  <a:off x="5161640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Gerade Verbindung 34">
                  <a:extLst>
                    <a:ext uri="{FF2B5EF4-FFF2-40B4-BE49-F238E27FC236}">
                      <a16:creationId xmlns:a16="http://schemas.microsoft.com/office/drawing/2014/main" id="{A4A5E260-CB3B-A844-A636-E1522F6497C5}"/>
                    </a:ext>
                  </a:extLst>
                </p:cNvPr>
                <p:cNvCxnSpPr/>
                <p:nvPr/>
              </p:nvCxnSpPr>
              <p:spPr>
                <a:xfrm>
                  <a:off x="3390656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Gerade Verbindung 35">
                  <a:extLst>
                    <a:ext uri="{FF2B5EF4-FFF2-40B4-BE49-F238E27FC236}">
                      <a16:creationId xmlns:a16="http://schemas.microsoft.com/office/drawing/2014/main" id="{011548E8-1EEC-9B48-9BD7-29C1FF04271D}"/>
                    </a:ext>
                  </a:extLst>
                </p:cNvPr>
                <p:cNvCxnSpPr/>
                <p:nvPr/>
              </p:nvCxnSpPr>
              <p:spPr>
                <a:xfrm>
                  <a:off x="6932627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36">
                  <a:extLst>
                    <a:ext uri="{FF2B5EF4-FFF2-40B4-BE49-F238E27FC236}">
                      <a16:creationId xmlns:a16="http://schemas.microsoft.com/office/drawing/2014/main" id="{6B98B69A-7DE7-284C-9FE3-143AB0E3968A}"/>
                    </a:ext>
                  </a:extLst>
                </p:cNvPr>
                <p:cNvCxnSpPr/>
                <p:nvPr/>
              </p:nvCxnSpPr>
              <p:spPr>
                <a:xfrm>
                  <a:off x="161967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6" name="Gruppieren 85"/>
            <p:cNvGrpSpPr/>
            <p:nvPr userDrawn="1"/>
          </p:nvGrpSpPr>
          <p:grpSpPr>
            <a:xfrm>
              <a:off x="2351470" y="734680"/>
              <a:ext cx="1667902" cy="3199024"/>
              <a:chOff x="683568" y="734680"/>
              <a:chExt cx="1667902" cy="3199024"/>
            </a:xfrm>
          </p:grpSpPr>
          <p:grpSp>
            <p:nvGrpSpPr>
              <p:cNvPr id="87" name="Gruppieren 86"/>
              <p:cNvGrpSpPr/>
              <p:nvPr/>
            </p:nvGrpSpPr>
            <p:grpSpPr>
              <a:xfrm>
                <a:off x="683568" y="735171"/>
                <a:ext cx="1667902" cy="3198533"/>
                <a:chOff x="540000" y="731940"/>
                <a:chExt cx="7200000" cy="3198533"/>
              </a:xfrm>
            </p:grpSpPr>
            <p:cxnSp>
              <p:nvCxnSpPr>
                <p:cNvPr id="96" name="Gerade Verbindung 95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Gerade Verbindung 96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 Verbindung 97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Gerade Verbindung 98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 Verbindung 99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Gerade Verbindung 100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Gerade Verbindung 101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Gerade Verbindung 102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Gerade Verbindung 103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Gerade Verbindung 104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Gerade Verbindung 105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Gerade Verbindung 106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Gerade Verbindung 107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uppieren 87"/>
              <p:cNvGrpSpPr/>
              <p:nvPr/>
            </p:nvGrpSpPr>
            <p:grpSpPr>
              <a:xfrm>
                <a:off x="916813" y="734680"/>
                <a:ext cx="1434657" cy="3199024"/>
                <a:chOff x="1619672" y="375505"/>
                <a:chExt cx="5312955" cy="3600000"/>
              </a:xfrm>
            </p:grpSpPr>
            <p:cxnSp>
              <p:nvCxnSpPr>
                <p:cNvPr id="89" name="Gerade Verbindung 88">
                  <a:extLst>
                    <a:ext uri="{FF2B5EF4-FFF2-40B4-BE49-F238E27FC236}">
                      <a16:creationId xmlns:a16="http://schemas.microsoft.com/office/drawing/2014/main" id="{EB67FBF8-88B3-3542-8F4D-56D2EE37A9DC}"/>
                    </a:ext>
                  </a:extLst>
                </p:cNvPr>
                <p:cNvCxnSpPr/>
                <p:nvPr/>
              </p:nvCxnSpPr>
              <p:spPr>
                <a:xfrm>
                  <a:off x="604713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89">
                  <a:extLst>
                    <a:ext uri="{FF2B5EF4-FFF2-40B4-BE49-F238E27FC236}">
                      <a16:creationId xmlns:a16="http://schemas.microsoft.com/office/drawing/2014/main" id="{37AF5028-6155-AF4A-80B5-F62EBD8D7B98}"/>
                    </a:ext>
                  </a:extLst>
                </p:cNvPr>
                <p:cNvCxnSpPr/>
                <p:nvPr/>
              </p:nvCxnSpPr>
              <p:spPr>
                <a:xfrm>
                  <a:off x="4276148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 Verbindung 90">
                  <a:extLst>
                    <a:ext uri="{FF2B5EF4-FFF2-40B4-BE49-F238E27FC236}">
                      <a16:creationId xmlns:a16="http://schemas.microsoft.com/office/drawing/2014/main" id="{0F28C144-8474-884E-8F74-8B834031A922}"/>
                    </a:ext>
                  </a:extLst>
                </p:cNvPr>
                <p:cNvCxnSpPr/>
                <p:nvPr/>
              </p:nvCxnSpPr>
              <p:spPr>
                <a:xfrm>
                  <a:off x="2505164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Gerade Verbindung 91">
                  <a:extLst>
                    <a:ext uri="{FF2B5EF4-FFF2-40B4-BE49-F238E27FC236}">
                      <a16:creationId xmlns:a16="http://schemas.microsoft.com/office/drawing/2014/main" id="{8C4FE3F8-0330-7043-8FAD-1FC6D845423E}"/>
                    </a:ext>
                  </a:extLst>
                </p:cNvPr>
                <p:cNvCxnSpPr/>
                <p:nvPr/>
              </p:nvCxnSpPr>
              <p:spPr>
                <a:xfrm>
                  <a:off x="5161640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Gerade Verbindung 92">
                  <a:extLst>
                    <a:ext uri="{FF2B5EF4-FFF2-40B4-BE49-F238E27FC236}">
                      <a16:creationId xmlns:a16="http://schemas.microsoft.com/office/drawing/2014/main" id="{A4A5E260-CB3B-A844-A636-E1522F6497C5}"/>
                    </a:ext>
                  </a:extLst>
                </p:cNvPr>
                <p:cNvCxnSpPr/>
                <p:nvPr/>
              </p:nvCxnSpPr>
              <p:spPr>
                <a:xfrm>
                  <a:off x="3390656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Gerade Verbindung 93">
                  <a:extLst>
                    <a:ext uri="{FF2B5EF4-FFF2-40B4-BE49-F238E27FC236}">
                      <a16:creationId xmlns:a16="http://schemas.microsoft.com/office/drawing/2014/main" id="{011548E8-1EEC-9B48-9BD7-29C1FF04271D}"/>
                    </a:ext>
                  </a:extLst>
                </p:cNvPr>
                <p:cNvCxnSpPr/>
                <p:nvPr/>
              </p:nvCxnSpPr>
              <p:spPr>
                <a:xfrm>
                  <a:off x="6932627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94">
                  <a:extLst>
                    <a:ext uri="{FF2B5EF4-FFF2-40B4-BE49-F238E27FC236}">
                      <a16:creationId xmlns:a16="http://schemas.microsoft.com/office/drawing/2014/main" id="{6B98B69A-7DE7-284C-9FE3-143AB0E3968A}"/>
                    </a:ext>
                  </a:extLst>
                </p:cNvPr>
                <p:cNvCxnSpPr/>
                <p:nvPr/>
              </p:nvCxnSpPr>
              <p:spPr>
                <a:xfrm>
                  <a:off x="161967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9" name="Gruppieren 108"/>
            <p:cNvGrpSpPr/>
            <p:nvPr userDrawn="1"/>
          </p:nvGrpSpPr>
          <p:grpSpPr>
            <a:xfrm>
              <a:off x="4021824" y="734680"/>
              <a:ext cx="1667902" cy="3199024"/>
              <a:chOff x="683568" y="734680"/>
              <a:chExt cx="1667902" cy="3199024"/>
            </a:xfrm>
          </p:grpSpPr>
          <p:grpSp>
            <p:nvGrpSpPr>
              <p:cNvPr id="110" name="Gruppieren 109"/>
              <p:cNvGrpSpPr/>
              <p:nvPr/>
            </p:nvGrpSpPr>
            <p:grpSpPr>
              <a:xfrm>
                <a:off x="683568" y="735171"/>
                <a:ext cx="1667902" cy="3198533"/>
                <a:chOff x="540000" y="731940"/>
                <a:chExt cx="7200000" cy="3198533"/>
              </a:xfrm>
            </p:grpSpPr>
            <p:cxnSp>
              <p:nvCxnSpPr>
                <p:cNvPr id="119" name="Gerade Verbindung 118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Gerade Verbindung 119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Gerade Verbindung 120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Gerade Verbindung 121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Gerade Verbindung 122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Gerade Verbindung 123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Gerade Verbindung 124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Gerade Verbindung 125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 Verbindung 126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 Verbindung 127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Gerade Verbindung 128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 Verbindung 129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Gerade Verbindung 130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uppieren 110"/>
              <p:cNvGrpSpPr/>
              <p:nvPr/>
            </p:nvGrpSpPr>
            <p:grpSpPr>
              <a:xfrm>
                <a:off x="916813" y="734680"/>
                <a:ext cx="1434657" cy="3199024"/>
                <a:chOff x="1619672" y="375505"/>
                <a:chExt cx="5312955" cy="3600000"/>
              </a:xfrm>
            </p:grpSpPr>
            <p:cxnSp>
              <p:nvCxnSpPr>
                <p:cNvPr id="112" name="Gerade Verbindung 111">
                  <a:extLst>
                    <a:ext uri="{FF2B5EF4-FFF2-40B4-BE49-F238E27FC236}">
                      <a16:creationId xmlns:a16="http://schemas.microsoft.com/office/drawing/2014/main" id="{EB67FBF8-88B3-3542-8F4D-56D2EE37A9DC}"/>
                    </a:ext>
                  </a:extLst>
                </p:cNvPr>
                <p:cNvCxnSpPr/>
                <p:nvPr/>
              </p:nvCxnSpPr>
              <p:spPr>
                <a:xfrm>
                  <a:off x="604713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Gerade Verbindung 112">
                  <a:extLst>
                    <a:ext uri="{FF2B5EF4-FFF2-40B4-BE49-F238E27FC236}">
                      <a16:creationId xmlns:a16="http://schemas.microsoft.com/office/drawing/2014/main" id="{37AF5028-6155-AF4A-80B5-F62EBD8D7B98}"/>
                    </a:ext>
                  </a:extLst>
                </p:cNvPr>
                <p:cNvCxnSpPr/>
                <p:nvPr/>
              </p:nvCxnSpPr>
              <p:spPr>
                <a:xfrm>
                  <a:off x="4276148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Gerade Verbindung 113">
                  <a:extLst>
                    <a:ext uri="{FF2B5EF4-FFF2-40B4-BE49-F238E27FC236}">
                      <a16:creationId xmlns:a16="http://schemas.microsoft.com/office/drawing/2014/main" id="{0F28C144-8474-884E-8F74-8B834031A922}"/>
                    </a:ext>
                  </a:extLst>
                </p:cNvPr>
                <p:cNvCxnSpPr/>
                <p:nvPr/>
              </p:nvCxnSpPr>
              <p:spPr>
                <a:xfrm>
                  <a:off x="2505164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Gerade Verbindung 114">
                  <a:extLst>
                    <a:ext uri="{FF2B5EF4-FFF2-40B4-BE49-F238E27FC236}">
                      <a16:creationId xmlns:a16="http://schemas.microsoft.com/office/drawing/2014/main" id="{8C4FE3F8-0330-7043-8FAD-1FC6D845423E}"/>
                    </a:ext>
                  </a:extLst>
                </p:cNvPr>
                <p:cNvCxnSpPr/>
                <p:nvPr/>
              </p:nvCxnSpPr>
              <p:spPr>
                <a:xfrm>
                  <a:off x="5161640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Gerade Verbindung 115">
                  <a:extLst>
                    <a:ext uri="{FF2B5EF4-FFF2-40B4-BE49-F238E27FC236}">
                      <a16:creationId xmlns:a16="http://schemas.microsoft.com/office/drawing/2014/main" id="{A4A5E260-CB3B-A844-A636-E1522F6497C5}"/>
                    </a:ext>
                  </a:extLst>
                </p:cNvPr>
                <p:cNvCxnSpPr/>
                <p:nvPr/>
              </p:nvCxnSpPr>
              <p:spPr>
                <a:xfrm>
                  <a:off x="3390656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Gerade Verbindung 116">
                  <a:extLst>
                    <a:ext uri="{FF2B5EF4-FFF2-40B4-BE49-F238E27FC236}">
                      <a16:creationId xmlns:a16="http://schemas.microsoft.com/office/drawing/2014/main" id="{011548E8-1EEC-9B48-9BD7-29C1FF04271D}"/>
                    </a:ext>
                  </a:extLst>
                </p:cNvPr>
                <p:cNvCxnSpPr/>
                <p:nvPr/>
              </p:nvCxnSpPr>
              <p:spPr>
                <a:xfrm>
                  <a:off x="6932627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Gerade Verbindung 117">
                  <a:extLst>
                    <a:ext uri="{FF2B5EF4-FFF2-40B4-BE49-F238E27FC236}">
                      <a16:creationId xmlns:a16="http://schemas.microsoft.com/office/drawing/2014/main" id="{6B98B69A-7DE7-284C-9FE3-143AB0E3968A}"/>
                    </a:ext>
                  </a:extLst>
                </p:cNvPr>
                <p:cNvCxnSpPr/>
                <p:nvPr/>
              </p:nvCxnSpPr>
              <p:spPr>
                <a:xfrm>
                  <a:off x="161967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" name="Gruppieren 131"/>
            <p:cNvGrpSpPr/>
            <p:nvPr userDrawn="1"/>
          </p:nvGrpSpPr>
          <p:grpSpPr>
            <a:xfrm>
              <a:off x="5689726" y="734680"/>
              <a:ext cx="1667902" cy="3199024"/>
              <a:chOff x="683568" y="734680"/>
              <a:chExt cx="1667902" cy="3199024"/>
            </a:xfrm>
          </p:grpSpPr>
          <p:grpSp>
            <p:nvGrpSpPr>
              <p:cNvPr id="133" name="Gruppieren 132"/>
              <p:cNvGrpSpPr/>
              <p:nvPr/>
            </p:nvGrpSpPr>
            <p:grpSpPr>
              <a:xfrm>
                <a:off x="683568" y="735171"/>
                <a:ext cx="1667902" cy="3198533"/>
                <a:chOff x="540000" y="731940"/>
                <a:chExt cx="7200000" cy="3198533"/>
              </a:xfrm>
            </p:grpSpPr>
            <p:cxnSp>
              <p:nvCxnSpPr>
                <p:cNvPr id="142" name="Gerade Verbindung 141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Gerade Verbindung 142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Gerade Verbindung 143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Gerade Verbindung 144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Gerade Verbindung 145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Gerade Verbindung 146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Gerade Verbindung 147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Gerade Verbindung 148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Gerade Verbindung 149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Gerade Verbindung 150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Gerade Verbindung 151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Gerade Verbindung 152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Gerade Verbindung 153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" name="Gruppieren 133"/>
              <p:cNvGrpSpPr/>
              <p:nvPr/>
            </p:nvGrpSpPr>
            <p:grpSpPr>
              <a:xfrm>
                <a:off x="916813" y="734680"/>
                <a:ext cx="1434657" cy="3199024"/>
                <a:chOff x="1619672" y="375505"/>
                <a:chExt cx="5312955" cy="3600000"/>
              </a:xfrm>
            </p:grpSpPr>
            <p:cxnSp>
              <p:nvCxnSpPr>
                <p:cNvPr id="135" name="Gerade Verbindung 134">
                  <a:extLst>
                    <a:ext uri="{FF2B5EF4-FFF2-40B4-BE49-F238E27FC236}">
                      <a16:creationId xmlns:a16="http://schemas.microsoft.com/office/drawing/2014/main" id="{EB67FBF8-88B3-3542-8F4D-56D2EE37A9DC}"/>
                    </a:ext>
                  </a:extLst>
                </p:cNvPr>
                <p:cNvCxnSpPr/>
                <p:nvPr/>
              </p:nvCxnSpPr>
              <p:spPr>
                <a:xfrm>
                  <a:off x="604713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Gerade Verbindung 135">
                  <a:extLst>
                    <a:ext uri="{FF2B5EF4-FFF2-40B4-BE49-F238E27FC236}">
                      <a16:creationId xmlns:a16="http://schemas.microsoft.com/office/drawing/2014/main" id="{37AF5028-6155-AF4A-80B5-F62EBD8D7B98}"/>
                    </a:ext>
                  </a:extLst>
                </p:cNvPr>
                <p:cNvCxnSpPr/>
                <p:nvPr/>
              </p:nvCxnSpPr>
              <p:spPr>
                <a:xfrm>
                  <a:off x="4276148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Gerade Verbindung 136">
                  <a:extLst>
                    <a:ext uri="{FF2B5EF4-FFF2-40B4-BE49-F238E27FC236}">
                      <a16:creationId xmlns:a16="http://schemas.microsoft.com/office/drawing/2014/main" id="{0F28C144-8474-884E-8F74-8B834031A922}"/>
                    </a:ext>
                  </a:extLst>
                </p:cNvPr>
                <p:cNvCxnSpPr/>
                <p:nvPr/>
              </p:nvCxnSpPr>
              <p:spPr>
                <a:xfrm>
                  <a:off x="2505164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Gerade Verbindung 137">
                  <a:extLst>
                    <a:ext uri="{FF2B5EF4-FFF2-40B4-BE49-F238E27FC236}">
                      <a16:creationId xmlns:a16="http://schemas.microsoft.com/office/drawing/2014/main" id="{8C4FE3F8-0330-7043-8FAD-1FC6D845423E}"/>
                    </a:ext>
                  </a:extLst>
                </p:cNvPr>
                <p:cNvCxnSpPr/>
                <p:nvPr/>
              </p:nvCxnSpPr>
              <p:spPr>
                <a:xfrm>
                  <a:off x="5161640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Gerade Verbindung 138">
                  <a:extLst>
                    <a:ext uri="{FF2B5EF4-FFF2-40B4-BE49-F238E27FC236}">
                      <a16:creationId xmlns:a16="http://schemas.microsoft.com/office/drawing/2014/main" id="{A4A5E260-CB3B-A844-A636-E1522F6497C5}"/>
                    </a:ext>
                  </a:extLst>
                </p:cNvPr>
                <p:cNvCxnSpPr/>
                <p:nvPr/>
              </p:nvCxnSpPr>
              <p:spPr>
                <a:xfrm>
                  <a:off x="3390656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Gerade Verbindung 139">
                  <a:extLst>
                    <a:ext uri="{FF2B5EF4-FFF2-40B4-BE49-F238E27FC236}">
                      <a16:creationId xmlns:a16="http://schemas.microsoft.com/office/drawing/2014/main" id="{011548E8-1EEC-9B48-9BD7-29C1FF04271D}"/>
                    </a:ext>
                  </a:extLst>
                </p:cNvPr>
                <p:cNvCxnSpPr/>
                <p:nvPr/>
              </p:nvCxnSpPr>
              <p:spPr>
                <a:xfrm>
                  <a:off x="6932627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Gerade Verbindung 140">
                  <a:extLst>
                    <a:ext uri="{FF2B5EF4-FFF2-40B4-BE49-F238E27FC236}">
                      <a16:creationId xmlns:a16="http://schemas.microsoft.com/office/drawing/2014/main" id="{6B98B69A-7DE7-284C-9FE3-143AB0E3968A}"/>
                    </a:ext>
                  </a:extLst>
                </p:cNvPr>
                <p:cNvCxnSpPr/>
                <p:nvPr/>
              </p:nvCxnSpPr>
              <p:spPr>
                <a:xfrm>
                  <a:off x="161967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uppieren 154"/>
            <p:cNvGrpSpPr/>
            <p:nvPr userDrawn="1"/>
          </p:nvGrpSpPr>
          <p:grpSpPr>
            <a:xfrm>
              <a:off x="7357628" y="735171"/>
              <a:ext cx="1667902" cy="3199024"/>
              <a:chOff x="683568" y="734680"/>
              <a:chExt cx="1667902" cy="3199024"/>
            </a:xfrm>
          </p:grpSpPr>
          <p:grpSp>
            <p:nvGrpSpPr>
              <p:cNvPr id="156" name="Gruppieren 155"/>
              <p:cNvGrpSpPr/>
              <p:nvPr/>
            </p:nvGrpSpPr>
            <p:grpSpPr>
              <a:xfrm>
                <a:off x="683568" y="735171"/>
                <a:ext cx="1667902" cy="3198533"/>
                <a:chOff x="540000" y="731940"/>
                <a:chExt cx="7200000" cy="3198533"/>
              </a:xfrm>
            </p:grpSpPr>
            <p:cxnSp>
              <p:nvCxnSpPr>
                <p:cNvPr id="165" name="Gerade Verbindung 164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Gerade Verbindung 165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Gerade Verbindung 166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Gerade Verbindung 167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Gerade Verbindung 168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 Verbindung 169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170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Gerade Verbindung 171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Gerade Verbindung 172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Gerade Verbindung 173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Gerade Verbindung 174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Gerade Verbindung 175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 Verbindung 176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uppieren 156"/>
              <p:cNvGrpSpPr/>
              <p:nvPr/>
            </p:nvGrpSpPr>
            <p:grpSpPr>
              <a:xfrm>
                <a:off x="916813" y="734680"/>
                <a:ext cx="1434657" cy="3199024"/>
                <a:chOff x="1619672" y="375505"/>
                <a:chExt cx="5312955" cy="3600000"/>
              </a:xfrm>
            </p:grpSpPr>
            <p:cxnSp>
              <p:nvCxnSpPr>
                <p:cNvPr id="158" name="Gerade Verbindung 157">
                  <a:extLst>
                    <a:ext uri="{FF2B5EF4-FFF2-40B4-BE49-F238E27FC236}">
                      <a16:creationId xmlns:a16="http://schemas.microsoft.com/office/drawing/2014/main" id="{EB67FBF8-88B3-3542-8F4D-56D2EE37A9DC}"/>
                    </a:ext>
                  </a:extLst>
                </p:cNvPr>
                <p:cNvCxnSpPr/>
                <p:nvPr/>
              </p:nvCxnSpPr>
              <p:spPr>
                <a:xfrm>
                  <a:off x="604713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Gerade Verbindung 158">
                  <a:extLst>
                    <a:ext uri="{FF2B5EF4-FFF2-40B4-BE49-F238E27FC236}">
                      <a16:creationId xmlns:a16="http://schemas.microsoft.com/office/drawing/2014/main" id="{37AF5028-6155-AF4A-80B5-F62EBD8D7B98}"/>
                    </a:ext>
                  </a:extLst>
                </p:cNvPr>
                <p:cNvCxnSpPr/>
                <p:nvPr/>
              </p:nvCxnSpPr>
              <p:spPr>
                <a:xfrm>
                  <a:off x="4276148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Gerade Verbindung 159">
                  <a:extLst>
                    <a:ext uri="{FF2B5EF4-FFF2-40B4-BE49-F238E27FC236}">
                      <a16:creationId xmlns:a16="http://schemas.microsoft.com/office/drawing/2014/main" id="{0F28C144-8474-884E-8F74-8B834031A922}"/>
                    </a:ext>
                  </a:extLst>
                </p:cNvPr>
                <p:cNvCxnSpPr/>
                <p:nvPr/>
              </p:nvCxnSpPr>
              <p:spPr>
                <a:xfrm>
                  <a:off x="2505164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Gerade Verbindung 160">
                  <a:extLst>
                    <a:ext uri="{FF2B5EF4-FFF2-40B4-BE49-F238E27FC236}">
                      <a16:creationId xmlns:a16="http://schemas.microsoft.com/office/drawing/2014/main" id="{8C4FE3F8-0330-7043-8FAD-1FC6D845423E}"/>
                    </a:ext>
                  </a:extLst>
                </p:cNvPr>
                <p:cNvCxnSpPr/>
                <p:nvPr/>
              </p:nvCxnSpPr>
              <p:spPr>
                <a:xfrm>
                  <a:off x="5161640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Gerade Verbindung 161">
                  <a:extLst>
                    <a:ext uri="{FF2B5EF4-FFF2-40B4-BE49-F238E27FC236}">
                      <a16:creationId xmlns:a16="http://schemas.microsoft.com/office/drawing/2014/main" id="{A4A5E260-CB3B-A844-A636-E1522F6497C5}"/>
                    </a:ext>
                  </a:extLst>
                </p:cNvPr>
                <p:cNvCxnSpPr/>
                <p:nvPr/>
              </p:nvCxnSpPr>
              <p:spPr>
                <a:xfrm>
                  <a:off x="3390656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Gerade Verbindung 162">
                  <a:extLst>
                    <a:ext uri="{FF2B5EF4-FFF2-40B4-BE49-F238E27FC236}">
                      <a16:creationId xmlns:a16="http://schemas.microsoft.com/office/drawing/2014/main" id="{011548E8-1EEC-9B48-9BD7-29C1FF04271D}"/>
                    </a:ext>
                  </a:extLst>
                </p:cNvPr>
                <p:cNvCxnSpPr/>
                <p:nvPr/>
              </p:nvCxnSpPr>
              <p:spPr>
                <a:xfrm>
                  <a:off x="6932627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>
                  <a:extLst>
                    <a:ext uri="{FF2B5EF4-FFF2-40B4-BE49-F238E27FC236}">
                      <a16:creationId xmlns:a16="http://schemas.microsoft.com/office/drawing/2014/main" id="{6B98B69A-7DE7-284C-9FE3-143AB0E3968A}"/>
                    </a:ext>
                  </a:extLst>
                </p:cNvPr>
                <p:cNvCxnSpPr/>
                <p:nvPr/>
              </p:nvCxnSpPr>
              <p:spPr>
                <a:xfrm>
                  <a:off x="1619672" y="375505"/>
                  <a:ext cx="0" cy="360000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" name="Gruppieren 5"/>
          <p:cNvGrpSpPr/>
          <p:nvPr userDrawn="1"/>
        </p:nvGrpSpPr>
        <p:grpSpPr>
          <a:xfrm>
            <a:off x="685900" y="339724"/>
            <a:ext cx="8134250" cy="267718"/>
            <a:chOff x="685900" y="339724"/>
            <a:chExt cx="8329378" cy="267718"/>
          </a:xfrm>
        </p:grpSpPr>
        <p:sp>
          <p:nvSpPr>
            <p:cNvPr id="51" name="AutoShape 4"/>
            <p:cNvSpPr>
              <a:spLocks noChangeArrowheads="1"/>
            </p:cNvSpPr>
            <p:nvPr userDrawn="1"/>
          </p:nvSpPr>
          <p:spPr bwMode="gray">
            <a:xfrm>
              <a:off x="685900" y="339724"/>
              <a:ext cx="1650854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AutoShape 5"/>
            <p:cNvSpPr>
              <a:spLocks noChangeArrowheads="1"/>
            </p:cNvSpPr>
            <p:nvPr userDrawn="1"/>
          </p:nvSpPr>
          <p:spPr bwMode="gray">
            <a:xfrm>
              <a:off x="2354518" y="339724"/>
              <a:ext cx="1650854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AutoShape 4"/>
            <p:cNvSpPr>
              <a:spLocks noChangeArrowheads="1"/>
            </p:cNvSpPr>
            <p:nvPr userDrawn="1"/>
          </p:nvSpPr>
          <p:spPr bwMode="gray">
            <a:xfrm>
              <a:off x="4038156" y="339724"/>
              <a:ext cx="1650854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5" name="AutoShape 5"/>
            <p:cNvSpPr>
              <a:spLocks noChangeArrowheads="1"/>
            </p:cNvSpPr>
            <p:nvPr userDrawn="1"/>
          </p:nvSpPr>
          <p:spPr bwMode="gray">
            <a:xfrm>
              <a:off x="5706774" y="339724"/>
              <a:ext cx="1650854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78" name="AutoShape 5"/>
            <p:cNvSpPr>
              <a:spLocks noChangeArrowheads="1"/>
            </p:cNvSpPr>
            <p:nvPr userDrawn="1"/>
          </p:nvSpPr>
          <p:spPr bwMode="gray">
            <a:xfrm>
              <a:off x="7364424" y="339725"/>
              <a:ext cx="1650854" cy="267717"/>
            </a:xfrm>
            <a:prstGeom prst="chevron">
              <a:avLst>
                <a:gd name="adj" fmla="val 16060"/>
              </a:avLst>
            </a:prstGeom>
            <a:solidFill>
              <a:schemeClr val="bg1">
                <a:lumMod val="7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lIns="54000" tIns="0" rIns="0" bIns="0" anchor="ctr"/>
            <a:lstStyle/>
            <a:p>
              <a:pPr algn="ctr" eaLnBrk="0" hangingPunct="0"/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extplatzhalter 6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85900" y="339502"/>
            <a:ext cx="150983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KW</a:t>
            </a:r>
            <a:endParaRPr lang="de-DE" dirty="0"/>
          </a:p>
        </p:txBody>
      </p:sp>
      <p:sp>
        <p:nvSpPr>
          <p:cNvPr id="64" name="Textplatzhalter 6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39752" y="339857"/>
            <a:ext cx="150983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KW</a:t>
            </a:r>
            <a:endParaRPr lang="de-DE" dirty="0"/>
          </a:p>
        </p:txBody>
      </p:sp>
      <p:sp>
        <p:nvSpPr>
          <p:cNvPr id="65" name="Textplatzhalter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995936" y="339857"/>
            <a:ext cx="150983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KW</a:t>
            </a:r>
            <a:endParaRPr lang="de-DE" dirty="0"/>
          </a:p>
        </p:txBody>
      </p:sp>
      <p:sp>
        <p:nvSpPr>
          <p:cNvPr id="66" name="Textplatzhalter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616116" y="339857"/>
            <a:ext cx="150983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KW</a:t>
            </a:r>
            <a:endParaRPr lang="de-DE" dirty="0"/>
          </a:p>
        </p:txBody>
      </p:sp>
      <p:sp>
        <p:nvSpPr>
          <p:cNvPr id="179" name="Textplatzhalter 62"/>
          <p:cNvSpPr>
            <a:spLocks noGrp="1"/>
          </p:cNvSpPr>
          <p:nvPr>
            <p:ph type="body" sz="quarter" idx="19" hasCustomPrompt="1"/>
          </p:nvPr>
        </p:nvSpPr>
        <p:spPr>
          <a:xfrm>
            <a:off x="7236296" y="339502"/>
            <a:ext cx="1509836" cy="2677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KW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812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57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</p:spTree>
    <p:extLst>
      <p:ext uri="{BB962C8B-B14F-4D97-AF65-F5344CB8AC3E}">
        <p14:creationId xmlns:p14="http://schemas.microsoft.com/office/powerpoint/2010/main" val="149077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1 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platzhalter 5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23850" y="3400611"/>
            <a:ext cx="288925" cy="1428564"/>
          </a:xfrm>
          <a:solidFill>
            <a:schemeClr val="tx1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0" name="Textplatzhalter 5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23850" y="2355726"/>
            <a:ext cx="288925" cy="1045376"/>
          </a:xfrm>
          <a:solidFill>
            <a:schemeClr val="accent4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sp>
        <p:nvSpPr>
          <p:cNvPr id="61" name="Textplatzhalter 5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23528" y="734680"/>
            <a:ext cx="288925" cy="1621046"/>
          </a:xfrm>
          <a:solidFill>
            <a:schemeClr val="tx2"/>
          </a:solidFill>
        </p:spPr>
        <p:txBody>
          <a:bodyPr vert="vert270" wrap="none" lIns="0" tIns="108000" bIns="10800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 smtClean="0"/>
              <a:t>Kat</a:t>
            </a: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683568" y="734680"/>
            <a:ext cx="8136582" cy="4094495"/>
            <a:chOff x="683568" y="734680"/>
            <a:chExt cx="7203691" cy="3199515"/>
          </a:xfrm>
        </p:grpSpPr>
        <p:grpSp>
          <p:nvGrpSpPr>
            <p:cNvPr id="7" name="Gruppieren 6"/>
            <p:cNvGrpSpPr/>
            <p:nvPr userDrawn="1"/>
          </p:nvGrpSpPr>
          <p:grpSpPr>
            <a:xfrm>
              <a:off x="683568" y="734680"/>
              <a:ext cx="7203691" cy="3199515"/>
              <a:chOff x="683568" y="734680"/>
              <a:chExt cx="7203691" cy="3199515"/>
            </a:xfrm>
          </p:grpSpPr>
          <p:grpSp>
            <p:nvGrpSpPr>
              <p:cNvPr id="2" name="Gruppieren 1"/>
              <p:cNvGrpSpPr/>
              <p:nvPr userDrawn="1"/>
            </p:nvGrpSpPr>
            <p:grpSpPr>
              <a:xfrm>
                <a:off x="683568" y="734680"/>
                <a:ext cx="1626838" cy="3199024"/>
                <a:chOff x="683568" y="734680"/>
                <a:chExt cx="1667902" cy="3199024"/>
              </a:xfrm>
            </p:grpSpPr>
            <p:grpSp>
              <p:nvGrpSpPr>
                <p:cNvPr id="29" name="Gruppieren 28"/>
                <p:cNvGrpSpPr/>
                <p:nvPr/>
              </p:nvGrpSpPr>
              <p:grpSpPr>
                <a:xfrm>
                  <a:off x="683568" y="735171"/>
                  <a:ext cx="1667902" cy="3198533"/>
                  <a:chOff x="540000" y="731940"/>
                  <a:chExt cx="7200000" cy="3198533"/>
                </a:xfrm>
              </p:grpSpPr>
              <p:cxnSp>
                <p:nvCxnSpPr>
                  <p:cNvPr id="38" name="Gerade Verbindung 37">
                    <a:extLst>
                      <a:ext uri="{FF2B5EF4-FFF2-40B4-BE49-F238E27FC236}">
                        <a16:creationId xmlns:a16="http://schemas.microsoft.com/office/drawing/2014/main" id="{A903E376-96AB-D04B-884E-75F2707FC1E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930473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Gerade Verbindung 38">
                    <a:extLst>
                      <a:ext uri="{FF2B5EF4-FFF2-40B4-BE49-F238E27FC236}">
                        <a16:creationId xmlns:a16="http://schemas.microsoft.com/office/drawing/2014/main" id="{D6C7D355-7DFC-9444-AF0E-E601927948D0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66392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Gerade Verbindung 39">
                    <a:extLst>
                      <a:ext uri="{FF2B5EF4-FFF2-40B4-BE49-F238E27FC236}">
                        <a16:creationId xmlns:a16="http://schemas.microsoft.com/office/drawing/2014/main" id="{14B644DD-5EA0-7344-92C9-21C32AC692DA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39738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Gerade Verbindung 40">
                    <a:extLst>
                      <a:ext uri="{FF2B5EF4-FFF2-40B4-BE49-F238E27FC236}">
                        <a16:creationId xmlns:a16="http://schemas.microsoft.com/office/drawing/2014/main" id="{54D9AD20-3B99-BC45-AAE8-EB878A3C6D8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13083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Gerade Verbindung 41">
                    <a:extLst>
                      <a:ext uri="{FF2B5EF4-FFF2-40B4-BE49-F238E27FC236}">
                        <a16:creationId xmlns:a16="http://schemas.microsoft.com/office/drawing/2014/main" id="{63DCF805-5C96-8641-A74C-A42558FE859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86429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Gerade Verbindung 42">
                    <a:extLst>
                      <a:ext uri="{FF2B5EF4-FFF2-40B4-BE49-F238E27FC236}">
                        <a16:creationId xmlns:a16="http://schemas.microsoft.com/office/drawing/2014/main" id="{845C767F-F6FA-994C-AB51-5B1DE50840B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59774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Gerade Verbindung 43">
                    <a:extLst>
                      <a:ext uri="{FF2B5EF4-FFF2-40B4-BE49-F238E27FC236}">
                        <a16:creationId xmlns:a16="http://schemas.microsoft.com/office/drawing/2014/main" id="{2C2AFF42-7026-1B48-B04E-F0B1F21E77F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33120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Gerade Verbindung 44">
                    <a:extLst>
                      <a:ext uri="{FF2B5EF4-FFF2-40B4-BE49-F238E27FC236}">
                        <a16:creationId xmlns:a16="http://schemas.microsoft.com/office/drawing/2014/main" id="{495AA21C-0703-2040-85E4-D2790B320541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06466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Gerade Verbindung 45">
                    <a:extLst>
                      <a:ext uri="{FF2B5EF4-FFF2-40B4-BE49-F238E27FC236}">
                        <a16:creationId xmlns:a16="http://schemas.microsoft.com/office/drawing/2014/main" id="{4939C89A-EEB4-784A-A62F-45DC0AF9495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79811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Gerade Verbindung 46">
                    <a:extLst>
                      <a:ext uri="{FF2B5EF4-FFF2-40B4-BE49-F238E27FC236}">
                        <a16:creationId xmlns:a16="http://schemas.microsoft.com/office/drawing/2014/main" id="{2A62F593-F6AA-1640-97E7-0A0569740D0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53157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Gerade Verbindung 47">
                    <a:extLst>
                      <a:ext uri="{FF2B5EF4-FFF2-40B4-BE49-F238E27FC236}">
                        <a16:creationId xmlns:a16="http://schemas.microsoft.com/office/drawing/2014/main" id="{0EAAE286-426B-4A49-B017-327352735F3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26502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Gerade Verbindung 48">
                    <a:extLst>
                      <a:ext uri="{FF2B5EF4-FFF2-40B4-BE49-F238E27FC236}">
                        <a16:creationId xmlns:a16="http://schemas.microsoft.com/office/drawing/2014/main" id="{3ECAEA47-71D2-6A47-B4B7-13E3281F8E3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99848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Gerade Verbindung 49">
                    <a:extLst>
                      <a:ext uri="{FF2B5EF4-FFF2-40B4-BE49-F238E27FC236}">
                        <a16:creationId xmlns:a16="http://schemas.microsoft.com/office/drawing/2014/main" id="{5DC1BAF3-5A0D-804F-818E-CB0D8ED11C0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73194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uppieren 29"/>
                <p:cNvGrpSpPr/>
                <p:nvPr/>
              </p:nvGrpSpPr>
              <p:grpSpPr>
                <a:xfrm>
                  <a:off x="916813" y="734680"/>
                  <a:ext cx="1434657" cy="3199024"/>
                  <a:chOff x="1619672" y="375505"/>
                  <a:chExt cx="5312955" cy="3600000"/>
                </a:xfrm>
              </p:grpSpPr>
              <p:cxnSp>
                <p:nvCxnSpPr>
                  <p:cNvPr id="31" name="Gerade Verbindung 30">
                    <a:extLst>
                      <a:ext uri="{FF2B5EF4-FFF2-40B4-BE49-F238E27FC236}">
                        <a16:creationId xmlns:a16="http://schemas.microsoft.com/office/drawing/2014/main" id="{EB67FBF8-88B3-3542-8F4D-56D2EE37A9DC}"/>
                      </a:ext>
                    </a:extLst>
                  </p:cNvPr>
                  <p:cNvCxnSpPr/>
                  <p:nvPr/>
                </p:nvCxnSpPr>
                <p:spPr>
                  <a:xfrm>
                    <a:off x="604713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Gerade Verbindung 31">
                    <a:extLst>
                      <a:ext uri="{FF2B5EF4-FFF2-40B4-BE49-F238E27FC236}">
                        <a16:creationId xmlns:a16="http://schemas.microsoft.com/office/drawing/2014/main" id="{37AF5028-6155-AF4A-80B5-F62EBD8D7B98}"/>
                      </a:ext>
                    </a:extLst>
                  </p:cNvPr>
                  <p:cNvCxnSpPr/>
                  <p:nvPr/>
                </p:nvCxnSpPr>
                <p:spPr>
                  <a:xfrm>
                    <a:off x="4276148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Gerade Verbindung 32">
                    <a:extLst>
                      <a:ext uri="{FF2B5EF4-FFF2-40B4-BE49-F238E27FC236}">
                        <a16:creationId xmlns:a16="http://schemas.microsoft.com/office/drawing/2014/main" id="{0F28C144-8474-884E-8F74-8B834031A922}"/>
                      </a:ext>
                    </a:extLst>
                  </p:cNvPr>
                  <p:cNvCxnSpPr/>
                  <p:nvPr/>
                </p:nvCxnSpPr>
                <p:spPr>
                  <a:xfrm>
                    <a:off x="2505164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Gerade Verbindung 33">
                    <a:extLst>
                      <a:ext uri="{FF2B5EF4-FFF2-40B4-BE49-F238E27FC236}">
                        <a16:creationId xmlns:a16="http://schemas.microsoft.com/office/drawing/2014/main" id="{8C4FE3F8-0330-7043-8FAD-1FC6D845423E}"/>
                      </a:ext>
                    </a:extLst>
                  </p:cNvPr>
                  <p:cNvCxnSpPr/>
                  <p:nvPr/>
                </p:nvCxnSpPr>
                <p:spPr>
                  <a:xfrm>
                    <a:off x="5161640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Gerade Verbindung 34">
                    <a:extLst>
                      <a:ext uri="{FF2B5EF4-FFF2-40B4-BE49-F238E27FC236}">
                        <a16:creationId xmlns:a16="http://schemas.microsoft.com/office/drawing/2014/main" id="{A4A5E260-CB3B-A844-A636-E1522F6497C5}"/>
                      </a:ext>
                    </a:extLst>
                  </p:cNvPr>
                  <p:cNvCxnSpPr/>
                  <p:nvPr/>
                </p:nvCxnSpPr>
                <p:spPr>
                  <a:xfrm>
                    <a:off x="3390656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Gerade Verbindung 35">
                    <a:extLst>
                      <a:ext uri="{FF2B5EF4-FFF2-40B4-BE49-F238E27FC236}">
                        <a16:creationId xmlns:a16="http://schemas.microsoft.com/office/drawing/2014/main" id="{011548E8-1EEC-9B48-9BD7-29C1FF04271D}"/>
                      </a:ext>
                    </a:extLst>
                  </p:cNvPr>
                  <p:cNvCxnSpPr/>
                  <p:nvPr/>
                </p:nvCxnSpPr>
                <p:spPr>
                  <a:xfrm>
                    <a:off x="6932627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Gerade Verbindung 36">
                    <a:extLst>
                      <a:ext uri="{FF2B5EF4-FFF2-40B4-BE49-F238E27FC236}">
                        <a16:creationId xmlns:a16="http://schemas.microsoft.com/office/drawing/2014/main" id="{6B98B69A-7DE7-284C-9FE3-143AB0E3968A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6" name="Gruppieren 85"/>
              <p:cNvGrpSpPr/>
              <p:nvPr userDrawn="1"/>
            </p:nvGrpSpPr>
            <p:grpSpPr>
              <a:xfrm>
                <a:off x="2310406" y="734680"/>
                <a:ext cx="1626838" cy="3199024"/>
                <a:chOff x="683568" y="734680"/>
                <a:chExt cx="1667902" cy="3199024"/>
              </a:xfrm>
            </p:grpSpPr>
            <p:grpSp>
              <p:nvGrpSpPr>
                <p:cNvPr id="87" name="Gruppieren 86"/>
                <p:cNvGrpSpPr/>
                <p:nvPr/>
              </p:nvGrpSpPr>
              <p:grpSpPr>
                <a:xfrm>
                  <a:off x="683568" y="735171"/>
                  <a:ext cx="1667902" cy="3198533"/>
                  <a:chOff x="540000" y="731940"/>
                  <a:chExt cx="7200000" cy="3198533"/>
                </a:xfrm>
              </p:grpSpPr>
              <p:cxnSp>
                <p:nvCxnSpPr>
                  <p:cNvPr id="96" name="Gerade Verbindung 95">
                    <a:extLst>
                      <a:ext uri="{FF2B5EF4-FFF2-40B4-BE49-F238E27FC236}">
                        <a16:creationId xmlns:a16="http://schemas.microsoft.com/office/drawing/2014/main" id="{A903E376-96AB-D04B-884E-75F2707FC1E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930473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Gerade Verbindung 96">
                    <a:extLst>
                      <a:ext uri="{FF2B5EF4-FFF2-40B4-BE49-F238E27FC236}">
                        <a16:creationId xmlns:a16="http://schemas.microsoft.com/office/drawing/2014/main" id="{D6C7D355-7DFC-9444-AF0E-E601927948D0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66392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Gerade Verbindung 97">
                    <a:extLst>
                      <a:ext uri="{FF2B5EF4-FFF2-40B4-BE49-F238E27FC236}">
                        <a16:creationId xmlns:a16="http://schemas.microsoft.com/office/drawing/2014/main" id="{14B644DD-5EA0-7344-92C9-21C32AC692DA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39738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98">
                    <a:extLst>
                      <a:ext uri="{FF2B5EF4-FFF2-40B4-BE49-F238E27FC236}">
                        <a16:creationId xmlns:a16="http://schemas.microsoft.com/office/drawing/2014/main" id="{54D9AD20-3B99-BC45-AAE8-EB878A3C6D8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13083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Gerade Verbindung 99">
                    <a:extLst>
                      <a:ext uri="{FF2B5EF4-FFF2-40B4-BE49-F238E27FC236}">
                        <a16:creationId xmlns:a16="http://schemas.microsoft.com/office/drawing/2014/main" id="{63DCF805-5C96-8641-A74C-A42558FE859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86429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Gerade Verbindung 100">
                    <a:extLst>
                      <a:ext uri="{FF2B5EF4-FFF2-40B4-BE49-F238E27FC236}">
                        <a16:creationId xmlns:a16="http://schemas.microsoft.com/office/drawing/2014/main" id="{845C767F-F6FA-994C-AB51-5B1DE50840B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59774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Gerade Verbindung 101">
                    <a:extLst>
                      <a:ext uri="{FF2B5EF4-FFF2-40B4-BE49-F238E27FC236}">
                        <a16:creationId xmlns:a16="http://schemas.microsoft.com/office/drawing/2014/main" id="{2C2AFF42-7026-1B48-B04E-F0B1F21E77F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33120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 Verbindung 102">
                    <a:extLst>
                      <a:ext uri="{FF2B5EF4-FFF2-40B4-BE49-F238E27FC236}">
                        <a16:creationId xmlns:a16="http://schemas.microsoft.com/office/drawing/2014/main" id="{495AA21C-0703-2040-85E4-D2790B320541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06466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Gerade Verbindung 103">
                    <a:extLst>
                      <a:ext uri="{FF2B5EF4-FFF2-40B4-BE49-F238E27FC236}">
                        <a16:creationId xmlns:a16="http://schemas.microsoft.com/office/drawing/2014/main" id="{4939C89A-EEB4-784A-A62F-45DC0AF9495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79811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Gerade Verbindung 104">
                    <a:extLst>
                      <a:ext uri="{FF2B5EF4-FFF2-40B4-BE49-F238E27FC236}">
                        <a16:creationId xmlns:a16="http://schemas.microsoft.com/office/drawing/2014/main" id="{2A62F593-F6AA-1640-97E7-0A0569740D0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53157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Gerade Verbindung 105">
                    <a:extLst>
                      <a:ext uri="{FF2B5EF4-FFF2-40B4-BE49-F238E27FC236}">
                        <a16:creationId xmlns:a16="http://schemas.microsoft.com/office/drawing/2014/main" id="{0EAAE286-426B-4A49-B017-327352735F3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26502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Gerade Verbindung 106">
                    <a:extLst>
                      <a:ext uri="{FF2B5EF4-FFF2-40B4-BE49-F238E27FC236}">
                        <a16:creationId xmlns:a16="http://schemas.microsoft.com/office/drawing/2014/main" id="{3ECAEA47-71D2-6A47-B4B7-13E3281F8E3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99848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Gerade Verbindung 107">
                    <a:extLst>
                      <a:ext uri="{FF2B5EF4-FFF2-40B4-BE49-F238E27FC236}">
                        <a16:creationId xmlns:a16="http://schemas.microsoft.com/office/drawing/2014/main" id="{5DC1BAF3-5A0D-804F-818E-CB0D8ED11C0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73194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" name="Gruppieren 87"/>
                <p:cNvGrpSpPr/>
                <p:nvPr/>
              </p:nvGrpSpPr>
              <p:grpSpPr>
                <a:xfrm>
                  <a:off x="916813" y="734680"/>
                  <a:ext cx="1434657" cy="3199024"/>
                  <a:chOff x="1619672" y="375505"/>
                  <a:chExt cx="5312955" cy="3600000"/>
                </a:xfrm>
              </p:grpSpPr>
              <p:cxnSp>
                <p:nvCxnSpPr>
                  <p:cNvPr id="89" name="Gerade Verbindung 88">
                    <a:extLst>
                      <a:ext uri="{FF2B5EF4-FFF2-40B4-BE49-F238E27FC236}">
                        <a16:creationId xmlns:a16="http://schemas.microsoft.com/office/drawing/2014/main" id="{EB67FBF8-88B3-3542-8F4D-56D2EE37A9DC}"/>
                      </a:ext>
                    </a:extLst>
                  </p:cNvPr>
                  <p:cNvCxnSpPr/>
                  <p:nvPr/>
                </p:nvCxnSpPr>
                <p:spPr>
                  <a:xfrm>
                    <a:off x="604713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Gerade Verbindung 89">
                    <a:extLst>
                      <a:ext uri="{FF2B5EF4-FFF2-40B4-BE49-F238E27FC236}">
                        <a16:creationId xmlns:a16="http://schemas.microsoft.com/office/drawing/2014/main" id="{37AF5028-6155-AF4A-80B5-F62EBD8D7B98}"/>
                      </a:ext>
                    </a:extLst>
                  </p:cNvPr>
                  <p:cNvCxnSpPr/>
                  <p:nvPr/>
                </p:nvCxnSpPr>
                <p:spPr>
                  <a:xfrm>
                    <a:off x="4276148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Gerade Verbindung 90">
                    <a:extLst>
                      <a:ext uri="{FF2B5EF4-FFF2-40B4-BE49-F238E27FC236}">
                        <a16:creationId xmlns:a16="http://schemas.microsoft.com/office/drawing/2014/main" id="{0F28C144-8474-884E-8F74-8B834031A922}"/>
                      </a:ext>
                    </a:extLst>
                  </p:cNvPr>
                  <p:cNvCxnSpPr/>
                  <p:nvPr/>
                </p:nvCxnSpPr>
                <p:spPr>
                  <a:xfrm>
                    <a:off x="2505164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Gerade Verbindung 91">
                    <a:extLst>
                      <a:ext uri="{FF2B5EF4-FFF2-40B4-BE49-F238E27FC236}">
                        <a16:creationId xmlns:a16="http://schemas.microsoft.com/office/drawing/2014/main" id="{8C4FE3F8-0330-7043-8FAD-1FC6D845423E}"/>
                      </a:ext>
                    </a:extLst>
                  </p:cNvPr>
                  <p:cNvCxnSpPr/>
                  <p:nvPr/>
                </p:nvCxnSpPr>
                <p:spPr>
                  <a:xfrm>
                    <a:off x="5161640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Gerade Verbindung 92">
                    <a:extLst>
                      <a:ext uri="{FF2B5EF4-FFF2-40B4-BE49-F238E27FC236}">
                        <a16:creationId xmlns:a16="http://schemas.microsoft.com/office/drawing/2014/main" id="{A4A5E260-CB3B-A844-A636-E1522F6497C5}"/>
                      </a:ext>
                    </a:extLst>
                  </p:cNvPr>
                  <p:cNvCxnSpPr/>
                  <p:nvPr/>
                </p:nvCxnSpPr>
                <p:spPr>
                  <a:xfrm>
                    <a:off x="3390656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Gerade Verbindung 93">
                    <a:extLst>
                      <a:ext uri="{FF2B5EF4-FFF2-40B4-BE49-F238E27FC236}">
                        <a16:creationId xmlns:a16="http://schemas.microsoft.com/office/drawing/2014/main" id="{011548E8-1EEC-9B48-9BD7-29C1FF04271D}"/>
                      </a:ext>
                    </a:extLst>
                  </p:cNvPr>
                  <p:cNvCxnSpPr/>
                  <p:nvPr/>
                </p:nvCxnSpPr>
                <p:spPr>
                  <a:xfrm>
                    <a:off x="6932627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Gerade Verbindung 94">
                    <a:extLst>
                      <a:ext uri="{FF2B5EF4-FFF2-40B4-BE49-F238E27FC236}">
                        <a16:creationId xmlns:a16="http://schemas.microsoft.com/office/drawing/2014/main" id="{6B98B69A-7DE7-284C-9FE3-143AB0E3968A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9" name="Gruppieren 108"/>
              <p:cNvGrpSpPr/>
              <p:nvPr userDrawn="1"/>
            </p:nvGrpSpPr>
            <p:grpSpPr>
              <a:xfrm>
                <a:off x="3939636" y="734680"/>
                <a:ext cx="1626838" cy="3199024"/>
                <a:chOff x="683568" y="734680"/>
                <a:chExt cx="1667902" cy="3199024"/>
              </a:xfrm>
            </p:grpSpPr>
            <p:grpSp>
              <p:nvGrpSpPr>
                <p:cNvPr id="110" name="Gruppieren 109"/>
                <p:cNvGrpSpPr/>
                <p:nvPr/>
              </p:nvGrpSpPr>
              <p:grpSpPr>
                <a:xfrm>
                  <a:off x="683568" y="735171"/>
                  <a:ext cx="1667902" cy="3198533"/>
                  <a:chOff x="540000" y="731940"/>
                  <a:chExt cx="7200000" cy="3198533"/>
                </a:xfrm>
              </p:grpSpPr>
              <p:cxnSp>
                <p:nvCxnSpPr>
                  <p:cNvPr id="119" name="Gerade Verbindung 118">
                    <a:extLst>
                      <a:ext uri="{FF2B5EF4-FFF2-40B4-BE49-F238E27FC236}">
                        <a16:creationId xmlns:a16="http://schemas.microsoft.com/office/drawing/2014/main" id="{A903E376-96AB-D04B-884E-75F2707FC1E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930473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Gerade Verbindung 119">
                    <a:extLst>
                      <a:ext uri="{FF2B5EF4-FFF2-40B4-BE49-F238E27FC236}">
                        <a16:creationId xmlns:a16="http://schemas.microsoft.com/office/drawing/2014/main" id="{D6C7D355-7DFC-9444-AF0E-E601927948D0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66392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Gerade Verbindung 120">
                    <a:extLst>
                      <a:ext uri="{FF2B5EF4-FFF2-40B4-BE49-F238E27FC236}">
                        <a16:creationId xmlns:a16="http://schemas.microsoft.com/office/drawing/2014/main" id="{14B644DD-5EA0-7344-92C9-21C32AC692DA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39738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Gerade Verbindung 121">
                    <a:extLst>
                      <a:ext uri="{FF2B5EF4-FFF2-40B4-BE49-F238E27FC236}">
                        <a16:creationId xmlns:a16="http://schemas.microsoft.com/office/drawing/2014/main" id="{54D9AD20-3B99-BC45-AAE8-EB878A3C6D8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13083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Gerade Verbindung 122">
                    <a:extLst>
                      <a:ext uri="{FF2B5EF4-FFF2-40B4-BE49-F238E27FC236}">
                        <a16:creationId xmlns:a16="http://schemas.microsoft.com/office/drawing/2014/main" id="{63DCF805-5C96-8641-A74C-A42558FE859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86429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Gerade Verbindung 123">
                    <a:extLst>
                      <a:ext uri="{FF2B5EF4-FFF2-40B4-BE49-F238E27FC236}">
                        <a16:creationId xmlns:a16="http://schemas.microsoft.com/office/drawing/2014/main" id="{845C767F-F6FA-994C-AB51-5B1DE50840B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59774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Gerade Verbindung 124">
                    <a:extLst>
                      <a:ext uri="{FF2B5EF4-FFF2-40B4-BE49-F238E27FC236}">
                        <a16:creationId xmlns:a16="http://schemas.microsoft.com/office/drawing/2014/main" id="{2C2AFF42-7026-1B48-B04E-F0B1F21E77F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33120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Gerade Verbindung 125">
                    <a:extLst>
                      <a:ext uri="{FF2B5EF4-FFF2-40B4-BE49-F238E27FC236}">
                        <a16:creationId xmlns:a16="http://schemas.microsoft.com/office/drawing/2014/main" id="{495AA21C-0703-2040-85E4-D2790B320541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06466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Gerade Verbindung 126">
                    <a:extLst>
                      <a:ext uri="{FF2B5EF4-FFF2-40B4-BE49-F238E27FC236}">
                        <a16:creationId xmlns:a16="http://schemas.microsoft.com/office/drawing/2014/main" id="{4939C89A-EEB4-784A-A62F-45DC0AF9495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79811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Gerade Verbindung 127">
                    <a:extLst>
                      <a:ext uri="{FF2B5EF4-FFF2-40B4-BE49-F238E27FC236}">
                        <a16:creationId xmlns:a16="http://schemas.microsoft.com/office/drawing/2014/main" id="{2A62F593-F6AA-1640-97E7-0A0569740D0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53157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Gerade Verbindung 128">
                    <a:extLst>
                      <a:ext uri="{FF2B5EF4-FFF2-40B4-BE49-F238E27FC236}">
                        <a16:creationId xmlns:a16="http://schemas.microsoft.com/office/drawing/2014/main" id="{0EAAE286-426B-4A49-B017-327352735F3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26502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Gerade Verbindung 129">
                    <a:extLst>
                      <a:ext uri="{FF2B5EF4-FFF2-40B4-BE49-F238E27FC236}">
                        <a16:creationId xmlns:a16="http://schemas.microsoft.com/office/drawing/2014/main" id="{3ECAEA47-71D2-6A47-B4B7-13E3281F8E3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99848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Gerade Verbindung 130">
                    <a:extLst>
                      <a:ext uri="{FF2B5EF4-FFF2-40B4-BE49-F238E27FC236}">
                        <a16:creationId xmlns:a16="http://schemas.microsoft.com/office/drawing/2014/main" id="{5DC1BAF3-5A0D-804F-818E-CB0D8ED11C0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73194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Gruppieren 110"/>
                <p:cNvGrpSpPr/>
                <p:nvPr/>
              </p:nvGrpSpPr>
              <p:grpSpPr>
                <a:xfrm>
                  <a:off x="916813" y="734680"/>
                  <a:ext cx="1434657" cy="3199024"/>
                  <a:chOff x="1619672" y="375505"/>
                  <a:chExt cx="5312955" cy="3600000"/>
                </a:xfrm>
              </p:grpSpPr>
              <p:cxnSp>
                <p:nvCxnSpPr>
                  <p:cNvPr id="112" name="Gerade Verbindung 111">
                    <a:extLst>
                      <a:ext uri="{FF2B5EF4-FFF2-40B4-BE49-F238E27FC236}">
                        <a16:creationId xmlns:a16="http://schemas.microsoft.com/office/drawing/2014/main" id="{EB67FBF8-88B3-3542-8F4D-56D2EE37A9DC}"/>
                      </a:ext>
                    </a:extLst>
                  </p:cNvPr>
                  <p:cNvCxnSpPr/>
                  <p:nvPr/>
                </p:nvCxnSpPr>
                <p:spPr>
                  <a:xfrm>
                    <a:off x="604713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Gerade Verbindung 112">
                    <a:extLst>
                      <a:ext uri="{FF2B5EF4-FFF2-40B4-BE49-F238E27FC236}">
                        <a16:creationId xmlns:a16="http://schemas.microsoft.com/office/drawing/2014/main" id="{37AF5028-6155-AF4A-80B5-F62EBD8D7B98}"/>
                      </a:ext>
                    </a:extLst>
                  </p:cNvPr>
                  <p:cNvCxnSpPr/>
                  <p:nvPr/>
                </p:nvCxnSpPr>
                <p:spPr>
                  <a:xfrm>
                    <a:off x="4276148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Gerade Verbindung 113">
                    <a:extLst>
                      <a:ext uri="{FF2B5EF4-FFF2-40B4-BE49-F238E27FC236}">
                        <a16:creationId xmlns:a16="http://schemas.microsoft.com/office/drawing/2014/main" id="{0F28C144-8474-884E-8F74-8B834031A922}"/>
                      </a:ext>
                    </a:extLst>
                  </p:cNvPr>
                  <p:cNvCxnSpPr/>
                  <p:nvPr/>
                </p:nvCxnSpPr>
                <p:spPr>
                  <a:xfrm>
                    <a:off x="2505164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Gerade Verbindung 114">
                    <a:extLst>
                      <a:ext uri="{FF2B5EF4-FFF2-40B4-BE49-F238E27FC236}">
                        <a16:creationId xmlns:a16="http://schemas.microsoft.com/office/drawing/2014/main" id="{8C4FE3F8-0330-7043-8FAD-1FC6D845423E}"/>
                      </a:ext>
                    </a:extLst>
                  </p:cNvPr>
                  <p:cNvCxnSpPr/>
                  <p:nvPr/>
                </p:nvCxnSpPr>
                <p:spPr>
                  <a:xfrm>
                    <a:off x="5161640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Gerade Verbindung 115">
                    <a:extLst>
                      <a:ext uri="{FF2B5EF4-FFF2-40B4-BE49-F238E27FC236}">
                        <a16:creationId xmlns:a16="http://schemas.microsoft.com/office/drawing/2014/main" id="{A4A5E260-CB3B-A844-A636-E1522F6497C5}"/>
                      </a:ext>
                    </a:extLst>
                  </p:cNvPr>
                  <p:cNvCxnSpPr/>
                  <p:nvPr/>
                </p:nvCxnSpPr>
                <p:spPr>
                  <a:xfrm>
                    <a:off x="3390656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Gerade Verbindung 116">
                    <a:extLst>
                      <a:ext uri="{FF2B5EF4-FFF2-40B4-BE49-F238E27FC236}">
                        <a16:creationId xmlns:a16="http://schemas.microsoft.com/office/drawing/2014/main" id="{011548E8-1EEC-9B48-9BD7-29C1FF04271D}"/>
                      </a:ext>
                    </a:extLst>
                  </p:cNvPr>
                  <p:cNvCxnSpPr/>
                  <p:nvPr/>
                </p:nvCxnSpPr>
                <p:spPr>
                  <a:xfrm>
                    <a:off x="6932627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Gerade Verbindung 117">
                    <a:extLst>
                      <a:ext uri="{FF2B5EF4-FFF2-40B4-BE49-F238E27FC236}">
                        <a16:creationId xmlns:a16="http://schemas.microsoft.com/office/drawing/2014/main" id="{6B98B69A-7DE7-284C-9FE3-143AB0E3968A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2" name="Gruppieren 131"/>
              <p:cNvGrpSpPr/>
              <p:nvPr userDrawn="1"/>
            </p:nvGrpSpPr>
            <p:grpSpPr>
              <a:xfrm>
                <a:off x="5566474" y="734680"/>
                <a:ext cx="1626838" cy="3199024"/>
                <a:chOff x="683568" y="734680"/>
                <a:chExt cx="1667902" cy="3199024"/>
              </a:xfrm>
            </p:grpSpPr>
            <p:grpSp>
              <p:nvGrpSpPr>
                <p:cNvPr id="133" name="Gruppieren 132"/>
                <p:cNvGrpSpPr/>
                <p:nvPr/>
              </p:nvGrpSpPr>
              <p:grpSpPr>
                <a:xfrm>
                  <a:off x="683568" y="735171"/>
                  <a:ext cx="1667902" cy="3198533"/>
                  <a:chOff x="540000" y="731940"/>
                  <a:chExt cx="7200000" cy="3198533"/>
                </a:xfrm>
              </p:grpSpPr>
              <p:cxnSp>
                <p:nvCxnSpPr>
                  <p:cNvPr id="142" name="Gerade Verbindung 141">
                    <a:extLst>
                      <a:ext uri="{FF2B5EF4-FFF2-40B4-BE49-F238E27FC236}">
                        <a16:creationId xmlns:a16="http://schemas.microsoft.com/office/drawing/2014/main" id="{A903E376-96AB-D04B-884E-75F2707FC1E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930473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142">
                    <a:extLst>
                      <a:ext uri="{FF2B5EF4-FFF2-40B4-BE49-F238E27FC236}">
                        <a16:creationId xmlns:a16="http://schemas.microsoft.com/office/drawing/2014/main" id="{D6C7D355-7DFC-9444-AF0E-E601927948D0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66392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Gerade Verbindung 143">
                    <a:extLst>
                      <a:ext uri="{FF2B5EF4-FFF2-40B4-BE49-F238E27FC236}">
                        <a16:creationId xmlns:a16="http://schemas.microsoft.com/office/drawing/2014/main" id="{14B644DD-5EA0-7344-92C9-21C32AC692DA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39738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Gerade Verbindung 144">
                    <a:extLst>
                      <a:ext uri="{FF2B5EF4-FFF2-40B4-BE49-F238E27FC236}">
                        <a16:creationId xmlns:a16="http://schemas.microsoft.com/office/drawing/2014/main" id="{54D9AD20-3B99-BC45-AAE8-EB878A3C6D8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313083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Gerade Verbindung 145">
                    <a:extLst>
                      <a:ext uri="{FF2B5EF4-FFF2-40B4-BE49-F238E27FC236}">
                        <a16:creationId xmlns:a16="http://schemas.microsoft.com/office/drawing/2014/main" id="{63DCF805-5C96-8641-A74C-A42558FE859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86429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Gerade Verbindung 146">
                    <a:extLst>
                      <a:ext uri="{FF2B5EF4-FFF2-40B4-BE49-F238E27FC236}">
                        <a16:creationId xmlns:a16="http://schemas.microsoft.com/office/drawing/2014/main" id="{845C767F-F6FA-994C-AB51-5B1DE50840B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59774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Gerade Verbindung 147">
                    <a:extLst>
                      <a:ext uri="{FF2B5EF4-FFF2-40B4-BE49-F238E27FC236}">
                        <a16:creationId xmlns:a16="http://schemas.microsoft.com/office/drawing/2014/main" id="{2C2AFF42-7026-1B48-B04E-F0B1F21E77FF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33120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Gerade Verbindung 148">
                    <a:extLst>
                      <a:ext uri="{FF2B5EF4-FFF2-40B4-BE49-F238E27FC236}">
                        <a16:creationId xmlns:a16="http://schemas.microsoft.com/office/drawing/2014/main" id="{495AA21C-0703-2040-85E4-D2790B320541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206466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Gerade Verbindung 149">
                    <a:extLst>
                      <a:ext uri="{FF2B5EF4-FFF2-40B4-BE49-F238E27FC236}">
                        <a16:creationId xmlns:a16="http://schemas.microsoft.com/office/drawing/2014/main" id="{4939C89A-EEB4-784A-A62F-45DC0AF94952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798116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Gerade Verbindung 150">
                    <a:extLst>
                      <a:ext uri="{FF2B5EF4-FFF2-40B4-BE49-F238E27FC236}">
                        <a16:creationId xmlns:a16="http://schemas.microsoft.com/office/drawing/2014/main" id="{2A62F593-F6AA-1640-97E7-0A0569740D0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531572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Gerade Verbindung 151">
                    <a:extLst>
                      <a:ext uri="{FF2B5EF4-FFF2-40B4-BE49-F238E27FC236}">
                        <a16:creationId xmlns:a16="http://schemas.microsoft.com/office/drawing/2014/main" id="{0EAAE286-426B-4A49-B017-327352735F39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1265028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Gerade Verbindung 152">
                    <a:extLst>
                      <a:ext uri="{FF2B5EF4-FFF2-40B4-BE49-F238E27FC236}">
                        <a16:creationId xmlns:a16="http://schemas.microsoft.com/office/drawing/2014/main" id="{3ECAEA47-71D2-6A47-B4B7-13E3281F8E3D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998484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Gerade Verbindung 153">
                    <a:extLst>
                      <a:ext uri="{FF2B5EF4-FFF2-40B4-BE49-F238E27FC236}">
                        <a16:creationId xmlns:a16="http://schemas.microsoft.com/office/drawing/2014/main" id="{5DC1BAF3-5A0D-804F-818E-CB0D8ED11C03}"/>
                      </a:ext>
                    </a:extLst>
                  </p:cNvPr>
                  <p:cNvCxnSpPr/>
                  <p:nvPr/>
                </p:nvCxnSpPr>
                <p:spPr>
                  <a:xfrm>
                    <a:off x="540000" y="731940"/>
                    <a:ext cx="7200000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4" name="Gruppieren 133"/>
                <p:cNvGrpSpPr/>
                <p:nvPr/>
              </p:nvGrpSpPr>
              <p:grpSpPr>
                <a:xfrm>
                  <a:off x="916813" y="734680"/>
                  <a:ext cx="1434657" cy="3199024"/>
                  <a:chOff x="1619672" y="375505"/>
                  <a:chExt cx="5312955" cy="3600000"/>
                </a:xfrm>
              </p:grpSpPr>
              <p:cxnSp>
                <p:nvCxnSpPr>
                  <p:cNvPr id="135" name="Gerade Verbindung 134">
                    <a:extLst>
                      <a:ext uri="{FF2B5EF4-FFF2-40B4-BE49-F238E27FC236}">
                        <a16:creationId xmlns:a16="http://schemas.microsoft.com/office/drawing/2014/main" id="{EB67FBF8-88B3-3542-8F4D-56D2EE37A9DC}"/>
                      </a:ext>
                    </a:extLst>
                  </p:cNvPr>
                  <p:cNvCxnSpPr/>
                  <p:nvPr/>
                </p:nvCxnSpPr>
                <p:spPr>
                  <a:xfrm>
                    <a:off x="604713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Gerade Verbindung 135">
                    <a:extLst>
                      <a:ext uri="{FF2B5EF4-FFF2-40B4-BE49-F238E27FC236}">
                        <a16:creationId xmlns:a16="http://schemas.microsoft.com/office/drawing/2014/main" id="{37AF5028-6155-AF4A-80B5-F62EBD8D7B98}"/>
                      </a:ext>
                    </a:extLst>
                  </p:cNvPr>
                  <p:cNvCxnSpPr/>
                  <p:nvPr/>
                </p:nvCxnSpPr>
                <p:spPr>
                  <a:xfrm>
                    <a:off x="4276148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Gerade Verbindung 136">
                    <a:extLst>
                      <a:ext uri="{FF2B5EF4-FFF2-40B4-BE49-F238E27FC236}">
                        <a16:creationId xmlns:a16="http://schemas.microsoft.com/office/drawing/2014/main" id="{0F28C144-8474-884E-8F74-8B834031A922}"/>
                      </a:ext>
                    </a:extLst>
                  </p:cNvPr>
                  <p:cNvCxnSpPr/>
                  <p:nvPr/>
                </p:nvCxnSpPr>
                <p:spPr>
                  <a:xfrm>
                    <a:off x="2505164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Gerade Verbindung 137">
                    <a:extLst>
                      <a:ext uri="{FF2B5EF4-FFF2-40B4-BE49-F238E27FC236}">
                        <a16:creationId xmlns:a16="http://schemas.microsoft.com/office/drawing/2014/main" id="{8C4FE3F8-0330-7043-8FAD-1FC6D845423E}"/>
                      </a:ext>
                    </a:extLst>
                  </p:cNvPr>
                  <p:cNvCxnSpPr/>
                  <p:nvPr/>
                </p:nvCxnSpPr>
                <p:spPr>
                  <a:xfrm>
                    <a:off x="5161640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Gerade Verbindung 138">
                    <a:extLst>
                      <a:ext uri="{FF2B5EF4-FFF2-40B4-BE49-F238E27FC236}">
                        <a16:creationId xmlns:a16="http://schemas.microsoft.com/office/drawing/2014/main" id="{A4A5E260-CB3B-A844-A636-E1522F6497C5}"/>
                      </a:ext>
                    </a:extLst>
                  </p:cNvPr>
                  <p:cNvCxnSpPr/>
                  <p:nvPr/>
                </p:nvCxnSpPr>
                <p:spPr>
                  <a:xfrm>
                    <a:off x="3390656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Gerade Verbindung 139">
                    <a:extLst>
                      <a:ext uri="{FF2B5EF4-FFF2-40B4-BE49-F238E27FC236}">
                        <a16:creationId xmlns:a16="http://schemas.microsoft.com/office/drawing/2014/main" id="{011548E8-1EEC-9B48-9BD7-29C1FF04271D}"/>
                      </a:ext>
                    </a:extLst>
                  </p:cNvPr>
                  <p:cNvCxnSpPr/>
                  <p:nvPr/>
                </p:nvCxnSpPr>
                <p:spPr>
                  <a:xfrm>
                    <a:off x="6932627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Gerade Verbindung 140">
                    <a:extLst>
                      <a:ext uri="{FF2B5EF4-FFF2-40B4-BE49-F238E27FC236}">
                        <a16:creationId xmlns:a16="http://schemas.microsoft.com/office/drawing/2014/main" id="{6B98B69A-7DE7-284C-9FE3-143AB0E3968A}"/>
                      </a:ext>
                    </a:extLst>
                  </p:cNvPr>
                  <p:cNvCxnSpPr/>
                  <p:nvPr/>
                </p:nvCxnSpPr>
                <p:spPr>
                  <a:xfrm>
                    <a:off x="1619672" y="375505"/>
                    <a:ext cx="0" cy="360000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lumMod val="75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6" name="Gruppieren 155"/>
              <p:cNvGrpSpPr/>
              <p:nvPr/>
            </p:nvGrpSpPr>
            <p:grpSpPr>
              <a:xfrm>
                <a:off x="7193312" y="735662"/>
                <a:ext cx="693947" cy="3198533"/>
                <a:chOff x="540000" y="731940"/>
                <a:chExt cx="7200000" cy="3198533"/>
              </a:xfrm>
            </p:grpSpPr>
            <p:cxnSp>
              <p:nvCxnSpPr>
                <p:cNvPr id="165" name="Gerade Verbindung 164">
                  <a:extLst>
                    <a:ext uri="{FF2B5EF4-FFF2-40B4-BE49-F238E27FC236}">
                      <a16:creationId xmlns:a16="http://schemas.microsoft.com/office/drawing/2014/main" id="{A903E376-96AB-D04B-884E-75F2707FC1EF}"/>
                    </a:ext>
                  </a:extLst>
                </p:cNvPr>
                <p:cNvCxnSpPr/>
                <p:nvPr/>
              </p:nvCxnSpPr>
              <p:spPr>
                <a:xfrm>
                  <a:off x="540000" y="3930473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Gerade Verbindung 165">
                  <a:extLst>
                    <a:ext uri="{FF2B5EF4-FFF2-40B4-BE49-F238E27FC236}">
                      <a16:creationId xmlns:a16="http://schemas.microsoft.com/office/drawing/2014/main" id="{D6C7D355-7DFC-9444-AF0E-E601927948D0}"/>
                    </a:ext>
                  </a:extLst>
                </p:cNvPr>
                <p:cNvCxnSpPr/>
                <p:nvPr/>
              </p:nvCxnSpPr>
              <p:spPr>
                <a:xfrm>
                  <a:off x="540000" y="366392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Gerade Verbindung 166">
                  <a:extLst>
                    <a:ext uri="{FF2B5EF4-FFF2-40B4-BE49-F238E27FC236}">
                      <a16:creationId xmlns:a16="http://schemas.microsoft.com/office/drawing/2014/main" id="{14B644DD-5EA0-7344-92C9-21C32AC692DA}"/>
                    </a:ext>
                  </a:extLst>
                </p:cNvPr>
                <p:cNvCxnSpPr/>
                <p:nvPr/>
              </p:nvCxnSpPr>
              <p:spPr>
                <a:xfrm>
                  <a:off x="540000" y="339738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Gerade Verbindung 167">
                  <a:extLst>
                    <a:ext uri="{FF2B5EF4-FFF2-40B4-BE49-F238E27FC236}">
                      <a16:creationId xmlns:a16="http://schemas.microsoft.com/office/drawing/2014/main" id="{54D9AD20-3B99-BC45-AAE8-EB878A3C6D89}"/>
                    </a:ext>
                  </a:extLst>
                </p:cNvPr>
                <p:cNvCxnSpPr/>
                <p:nvPr/>
              </p:nvCxnSpPr>
              <p:spPr>
                <a:xfrm>
                  <a:off x="540000" y="313083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Gerade Verbindung 168">
                  <a:extLst>
                    <a:ext uri="{FF2B5EF4-FFF2-40B4-BE49-F238E27FC236}">
                      <a16:creationId xmlns:a16="http://schemas.microsoft.com/office/drawing/2014/main" id="{63DCF805-5C96-8641-A74C-A42558FE8592}"/>
                    </a:ext>
                  </a:extLst>
                </p:cNvPr>
                <p:cNvCxnSpPr/>
                <p:nvPr/>
              </p:nvCxnSpPr>
              <p:spPr>
                <a:xfrm>
                  <a:off x="540000" y="286429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 Verbindung 169">
                  <a:extLst>
                    <a:ext uri="{FF2B5EF4-FFF2-40B4-BE49-F238E27FC236}">
                      <a16:creationId xmlns:a16="http://schemas.microsoft.com/office/drawing/2014/main" id="{845C767F-F6FA-994C-AB51-5B1DE50840B3}"/>
                    </a:ext>
                  </a:extLst>
                </p:cNvPr>
                <p:cNvCxnSpPr/>
                <p:nvPr/>
              </p:nvCxnSpPr>
              <p:spPr>
                <a:xfrm>
                  <a:off x="540000" y="259774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170">
                  <a:extLst>
                    <a:ext uri="{FF2B5EF4-FFF2-40B4-BE49-F238E27FC236}">
                      <a16:creationId xmlns:a16="http://schemas.microsoft.com/office/drawing/2014/main" id="{2C2AFF42-7026-1B48-B04E-F0B1F21E77FF}"/>
                    </a:ext>
                  </a:extLst>
                </p:cNvPr>
                <p:cNvCxnSpPr/>
                <p:nvPr/>
              </p:nvCxnSpPr>
              <p:spPr>
                <a:xfrm>
                  <a:off x="540000" y="233120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Gerade Verbindung 171">
                  <a:extLst>
                    <a:ext uri="{FF2B5EF4-FFF2-40B4-BE49-F238E27FC236}">
                      <a16:creationId xmlns:a16="http://schemas.microsoft.com/office/drawing/2014/main" id="{495AA21C-0703-2040-85E4-D2790B320541}"/>
                    </a:ext>
                  </a:extLst>
                </p:cNvPr>
                <p:cNvCxnSpPr/>
                <p:nvPr/>
              </p:nvCxnSpPr>
              <p:spPr>
                <a:xfrm>
                  <a:off x="540000" y="206466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Gerade Verbindung 172">
                  <a:extLst>
                    <a:ext uri="{FF2B5EF4-FFF2-40B4-BE49-F238E27FC236}">
                      <a16:creationId xmlns:a16="http://schemas.microsoft.com/office/drawing/2014/main" id="{4939C89A-EEB4-784A-A62F-45DC0AF94952}"/>
                    </a:ext>
                  </a:extLst>
                </p:cNvPr>
                <p:cNvCxnSpPr/>
                <p:nvPr/>
              </p:nvCxnSpPr>
              <p:spPr>
                <a:xfrm>
                  <a:off x="540000" y="1798116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Gerade Verbindung 173">
                  <a:extLst>
                    <a:ext uri="{FF2B5EF4-FFF2-40B4-BE49-F238E27FC236}">
                      <a16:creationId xmlns:a16="http://schemas.microsoft.com/office/drawing/2014/main" id="{2A62F593-F6AA-1640-97E7-0A0569740D0D}"/>
                    </a:ext>
                  </a:extLst>
                </p:cNvPr>
                <p:cNvCxnSpPr/>
                <p:nvPr/>
              </p:nvCxnSpPr>
              <p:spPr>
                <a:xfrm>
                  <a:off x="540000" y="1531572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Gerade Verbindung 174">
                  <a:extLst>
                    <a:ext uri="{FF2B5EF4-FFF2-40B4-BE49-F238E27FC236}">
                      <a16:creationId xmlns:a16="http://schemas.microsoft.com/office/drawing/2014/main" id="{0EAAE286-426B-4A49-B017-327352735F39}"/>
                    </a:ext>
                  </a:extLst>
                </p:cNvPr>
                <p:cNvCxnSpPr/>
                <p:nvPr/>
              </p:nvCxnSpPr>
              <p:spPr>
                <a:xfrm>
                  <a:off x="540000" y="1265028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Gerade Verbindung 175">
                  <a:extLst>
                    <a:ext uri="{FF2B5EF4-FFF2-40B4-BE49-F238E27FC236}">
                      <a16:creationId xmlns:a16="http://schemas.microsoft.com/office/drawing/2014/main" id="{3ECAEA47-71D2-6A47-B4B7-13E3281F8E3D}"/>
                    </a:ext>
                  </a:extLst>
                </p:cNvPr>
                <p:cNvCxnSpPr/>
                <p:nvPr/>
              </p:nvCxnSpPr>
              <p:spPr>
                <a:xfrm>
                  <a:off x="540000" y="998484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 Verbindung 176">
                  <a:extLst>
                    <a:ext uri="{FF2B5EF4-FFF2-40B4-BE49-F238E27FC236}">
                      <a16:creationId xmlns:a16="http://schemas.microsoft.com/office/drawing/2014/main" id="{5DC1BAF3-5A0D-804F-818E-CB0D8ED11C03}"/>
                    </a:ext>
                  </a:extLst>
                </p:cNvPr>
                <p:cNvCxnSpPr/>
                <p:nvPr/>
              </p:nvCxnSpPr>
              <p:spPr>
                <a:xfrm>
                  <a:off x="540000" y="731940"/>
                  <a:ext cx="720000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0" name="Gerade Verbindung 159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7654037" y="735171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1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7887259" y="735171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3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7420814" y="735171"/>
              <a:ext cx="0" cy="31990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AutoShape 4"/>
          <p:cNvSpPr>
            <a:spLocks noChangeArrowheads="1"/>
          </p:cNvSpPr>
          <p:nvPr userDrawn="1"/>
        </p:nvSpPr>
        <p:spPr bwMode="gray">
          <a:xfrm>
            <a:off x="685900" y="159482"/>
            <a:ext cx="8134250" cy="447959"/>
          </a:xfrm>
          <a:prstGeom prst="chevron">
            <a:avLst>
              <a:gd name="adj" fmla="val 16060"/>
            </a:avLst>
          </a:prstGeom>
          <a:solidFill>
            <a:schemeClr val="bg1">
              <a:lumMod val="75000"/>
            </a:schemeClr>
          </a:solidFill>
          <a:ln w="12700">
            <a:noFill/>
            <a:miter lim="800000"/>
            <a:headEnd/>
            <a:tailEnd/>
          </a:ln>
        </p:spPr>
        <p:txBody>
          <a:bodyPr lIns="54000" tIns="0" rIns="0" bIns="0" anchor="ctr"/>
          <a:lstStyle/>
          <a:p>
            <a:pPr algn="ctr" eaLnBrk="0" hangingPunct="0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940854" y="519522"/>
            <a:ext cx="7879618" cy="87919"/>
            <a:chOff x="-9113197" y="-4521038"/>
            <a:chExt cx="7879618" cy="4094495"/>
          </a:xfrm>
        </p:grpSpPr>
        <p:cxnSp>
          <p:nvCxnSpPr>
            <p:cNvPr id="271" name="Gerade Verbindung 270">
              <a:extLst>
                <a:ext uri="{FF2B5EF4-FFF2-40B4-BE49-F238E27FC236}">
                  <a16:creationId xmlns:a16="http://schemas.microsoft.com/office/drawing/2014/main" id="{EB67FBF8-88B3-3542-8F4D-56D2EE37A9DC}"/>
                </a:ext>
              </a:extLst>
            </p:cNvPr>
            <p:cNvCxnSpPr/>
            <p:nvPr/>
          </p:nvCxnSpPr>
          <p:spPr>
            <a:xfrm>
              <a:off x="-779607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Gerade Verbindung 271">
              <a:extLst>
                <a:ext uri="{FF2B5EF4-FFF2-40B4-BE49-F238E27FC236}">
                  <a16:creationId xmlns:a16="http://schemas.microsoft.com/office/drawing/2014/main" id="{37AF5028-6155-AF4A-80B5-F62EBD8D7B98}"/>
                </a:ext>
              </a:extLst>
            </p:cNvPr>
            <p:cNvCxnSpPr/>
            <p:nvPr/>
          </p:nvCxnSpPr>
          <p:spPr>
            <a:xfrm>
              <a:off x="-832292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Gerade Verbindung 272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-8849772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Gerade Verbindung 273">
              <a:extLst>
                <a:ext uri="{FF2B5EF4-FFF2-40B4-BE49-F238E27FC236}">
                  <a16:creationId xmlns:a16="http://schemas.microsoft.com/office/drawing/2014/main" id="{8C4FE3F8-0330-7043-8FAD-1FC6D845423E}"/>
                </a:ext>
              </a:extLst>
            </p:cNvPr>
            <p:cNvCxnSpPr/>
            <p:nvPr/>
          </p:nvCxnSpPr>
          <p:spPr>
            <a:xfrm>
              <a:off x="-805949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Gerade Verbindung 274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-8586347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Gerade Verbindung 275">
              <a:extLst>
                <a:ext uri="{FF2B5EF4-FFF2-40B4-BE49-F238E27FC236}">
                  <a16:creationId xmlns:a16="http://schemas.microsoft.com/office/drawing/2014/main" id="{011548E8-1EEC-9B48-9BD7-29C1FF04271D}"/>
                </a:ext>
              </a:extLst>
            </p:cNvPr>
            <p:cNvCxnSpPr/>
            <p:nvPr/>
          </p:nvCxnSpPr>
          <p:spPr>
            <a:xfrm>
              <a:off x="-7532645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Gerade Verbindung 276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-9113197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Gerade Verbindung 248">
              <a:extLst>
                <a:ext uri="{FF2B5EF4-FFF2-40B4-BE49-F238E27FC236}">
                  <a16:creationId xmlns:a16="http://schemas.microsoft.com/office/drawing/2014/main" id="{EB67FBF8-88B3-3542-8F4D-56D2EE37A9DC}"/>
                </a:ext>
              </a:extLst>
            </p:cNvPr>
            <p:cNvCxnSpPr/>
            <p:nvPr/>
          </p:nvCxnSpPr>
          <p:spPr>
            <a:xfrm>
              <a:off x="-5958555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Gerade Verbindung 249">
              <a:extLst>
                <a:ext uri="{FF2B5EF4-FFF2-40B4-BE49-F238E27FC236}">
                  <a16:creationId xmlns:a16="http://schemas.microsoft.com/office/drawing/2014/main" id="{37AF5028-6155-AF4A-80B5-F62EBD8D7B98}"/>
                </a:ext>
              </a:extLst>
            </p:cNvPr>
            <p:cNvCxnSpPr/>
            <p:nvPr/>
          </p:nvCxnSpPr>
          <p:spPr>
            <a:xfrm>
              <a:off x="-6485405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Gerade Verbindung 250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-701225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251">
              <a:extLst>
                <a:ext uri="{FF2B5EF4-FFF2-40B4-BE49-F238E27FC236}">
                  <a16:creationId xmlns:a16="http://schemas.microsoft.com/office/drawing/2014/main" id="{8C4FE3F8-0330-7043-8FAD-1FC6D845423E}"/>
                </a:ext>
              </a:extLst>
            </p:cNvPr>
            <p:cNvCxnSpPr/>
            <p:nvPr/>
          </p:nvCxnSpPr>
          <p:spPr>
            <a:xfrm>
              <a:off x="-6221980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Gerade Verbindung 252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-674883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Gerade Verbindung 253">
              <a:extLst>
                <a:ext uri="{FF2B5EF4-FFF2-40B4-BE49-F238E27FC236}">
                  <a16:creationId xmlns:a16="http://schemas.microsoft.com/office/drawing/2014/main" id="{011548E8-1EEC-9B48-9BD7-29C1FF04271D}"/>
                </a:ext>
              </a:extLst>
            </p:cNvPr>
            <p:cNvCxnSpPr/>
            <p:nvPr/>
          </p:nvCxnSpPr>
          <p:spPr>
            <a:xfrm>
              <a:off x="-5695129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Gerade Verbindung 254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-727568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26">
              <a:extLst>
                <a:ext uri="{FF2B5EF4-FFF2-40B4-BE49-F238E27FC236}">
                  <a16:creationId xmlns:a16="http://schemas.microsoft.com/office/drawing/2014/main" id="{EB67FBF8-88B3-3542-8F4D-56D2EE37A9DC}"/>
                </a:ext>
              </a:extLst>
            </p:cNvPr>
            <p:cNvCxnSpPr/>
            <p:nvPr/>
          </p:nvCxnSpPr>
          <p:spPr>
            <a:xfrm>
              <a:off x="-411833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27">
              <a:extLst>
                <a:ext uri="{FF2B5EF4-FFF2-40B4-BE49-F238E27FC236}">
                  <a16:creationId xmlns:a16="http://schemas.microsoft.com/office/drawing/2014/main" id="{37AF5028-6155-AF4A-80B5-F62EBD8D7B98}"/>
                </a:ext>
              </a:extLst>
            </p:cNvPr>
            <p:cNvCxnSpPr/>
            <p:nvPr/>
          </p:nvCxnSpPr>
          <p:spPr>
            <a:xfrm>
              <a:off x="-464518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28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-5172037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29">
              <a:extLst>
                <a:ext uri="{FF2B5EF4-FFF2-40B4-BE49-F238E27FC236}">
                  <a16:creationId xmlns:a16="http://schemas.microsoft.com/office/drawing/2014/main" id="{8C4FE3F8-0330-7043-8FAD-1FC6D845423E}"/>
                </a:ext>
              </a:extLst>
            </p:cNvPr>
            <p:cNvCxnSpPr/>
            <p:nvPr/>
          </p:nvCxnSpPr>
          <p:spPr>
            <a:xfrm>
              <a:off x="-438176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0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-4908612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1">
              <a:extLst>
                <a:ext uri="{FF2B5EF4-FFF2-40B4-BE49-F238E27FC236}">
                  <a16:creationId xmlns:a16="http://schemas.microsoft.com/office/drawing/2014/main" id="{011548E8-1EEC-9B48-9BD7-29C1FF04271D}"/>
                </a:ext>
              </a:extLst>
            </p:cNvPr>
            <p:cNvCxnSpPr/>
            <p:nvPr/>
          </p:nvCxnSpPr>
          <p:spPr>
            <a:xfrm>
              <a:off x="-3854910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32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-5435462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04">
              <a:extLst>
                <a:ext uri="{FF2B5EF4-FFF2-40B4-BE49-F238E27FC236}">
                  <a16:creationId xmlns:a16="http://schemas.microsoft.com/office/drawing/2014/main" id="{EB67FBF8-88B3-3542-8F4D-56D2EE37A9DC}"/>
                </a:ext>
              </a:extLst>
            </p:cNvPr>
            <p:cNvCxnSpPr/>
            <p:nvPr/>
          </p:nvCxnSpPr>
          <p:spPr>
            <a:xfrm>
              <a:off x="-2280820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05">
              <a:extLst>
                <a:ext uri="{FF2B5EF4-FFF2-40B4-BE49-F238E27FC236}">
                  <a16:creationId xmlns:a16="http://schemas.microsoft.com/office/drawing/2014/main" id="{37AF5028-6155-AF4A-80B5-F62EBD8D7B98}"/>
                </a:ext>
              </a:extLst>
            </p:cNvPr>
            <p:cNvCxnSpPr/>
            <p:nvPr/>
          </p:nvCxnSpPr>
          <p:spPr>
            <a:xfrm>
              <a:off x="-2807670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06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-3334521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07">
              <a:extLst>
                <a:ext uri="{FF2B5EF4-FFF2-40B4-BE49-F238E27FC236}">
                  <a16:creationId xmlns:a16="http://schemas.microsoft.com/office/drawing/2014/main" id="{8C4FE3F8-0330-7043-8FAD-1FC6D845423E}"/>
                </a:ext>
              </a:extLst>
            </p:cNvPr>
            <p:cNvCxnSpPr/>
            <p:nvPr/>
          </p:nvCxnSpPr>
          <p:spPr>
            <a:xfrm>
              <a:off x="-2544245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08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-307109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09">
              <a:extLst>
                <a:ext uri="{FF2B5EF4-FFF2-40B4-BE49-F238E27FC236}">
                  <a16:creationId xmlns:a16="http://schemas.microsoft.com/office/drawing/2014/main" id="{011548E8-1EEC-9B48-9BD7-29C1FF04271D}"/>
                </a:ext>
              </a:extLst>
            </p:cNvPr>
            <p:cNvCxnSpPr/>
            <p:nvPr/>
          </p:nvCxnSpPr>
          <p:spPr>
            <a:xfrm>
              <a:off x="-2017394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0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-3597946" y="-4521038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1">
              <a:extLst>
                <a:ext uri="{FF2B5EF4-FFF2-40B4-BE49-F238E27FC236}">
                  <a16:creationId xmlns:a16="http://schemas.microsoft.com/office/drawing/2014/main" id="{0F28C144-8474-884E-8F74-8B834031A922}"/>
                </a:ext>
              </a:extLst>
            </p:cNvPr>
            <p:cNvCxnSpPr/>
            <p:nvPr/>
          </p:nvCxnSpPr>
          <p:spPr>
            <a:xfrm>
              <a:off x="-1497004" y="-4520410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2">
              <a:extLst>
                <a:ext uri="{FF2B5EF4-FFF2-40B4-BE49-F238E27FC236}">
                  <a16:creationId xmlns:a16="http://schemas.microsoft.com/office/drawing/2014/main" id="{A4A5E260-CB3B-A844-A636-E1522F6497C5}"/>
                </a:ext>
              </a:extLst>
            </p:cNvPr>
            <p:cNvCxnSpPr/>
            <p:nvPr/>
          </p:nvCxnSpPr>
          <p:spPr>
            <a:xfrm>
              <a:off x="-1233579" y="-4520410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3">
              <a:extLst>
                <a:ext uri="{FF2B5EF4-FFF2-40B4-BE49-F238E27FC236}">
                  <a16:creationId xmlns:a16="http://schemas.microsoft.com/office/drawing/2014/main" id="{6B98B69A-7DE7-284C-9FE3-143AB0E3968A}"/>
                </a:ext>
              </a:extLst>
            </p:cNvPr>
            <p:cNvCxnSpPr/>
            <p:nvPr/>
          </p:nvCxnSpPr>
          <p:spPr>
            <a:xfrm>
              <a:off x="-1760429" y="-4520410"/>
              <a:ext cx="0" cy="4093867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Textplatzhalter 62"/>
          <p:cNvSpPr>
            <a:spLocks noGrp="1"/>
          </p:cNvSpPr>
          <p:nvPr>
            <p:ph type="body" sz="quarter" idx="15" hasCustomPrompt="1"/>
          </p:nvPr>
        </p:nvSpPr>
        <p:spPr>
          <a:xfrm>
            <a:off x="685900" y="339711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2" name="Textplatzhalter 62"/>
          <p:cNvSpPr>
            <a:spLocks noGrp="1"/>
          </p:cNvSpPr>
          <p:nvPr>
            <p:ph type="body" sz="quarter" idx="22" hasCustomPrompt="1"/>
          </p:nvPr>
        </p:nvSpPr>
        <p:spPr>
          <a:xfrm>
            <a:off x="94827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3" name="Textplatzhalter 62"/>
          <p:cNvSpPr>
            <a:spLocks noGrp="1"/>
          </p:cNvSpPr>
          <p:nvPr>
            <p:ph type="body" sz="quarter" idx="23" hasCustomPrompt="1"/>
          </p:nvPr>
        </p:nvSpPr>
        <p:spPr>
          <a:xfrm>
            <a:off x="121064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4" name="Textplatzhalter 62"/>
          <p:cNvSpPr>
            <a:spLocks noGrp="1"/>
          </p:cNvSpPr>
          <p:nvPr>
            <p:ph type="body" sz="quarter" idx="24" hasCustomPrompt="1"/>
          </p:nvPr>
        </p:nvSpPr>
        <p:spPr>
          <a:xfrm>
            <a:off x="147301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5" name="Textplatzhalter 62"/>
          <p:cNvSpPr>
            <a:spLocks noGrp="1"/>
          </p:cNvSpPr>
          <p:nvPr>
            <p:ph type="body" sz="quarter" idx="25" hasCustomPrompt="1"/>
          </p:nvPr>
        </p:nvSpPr>
        <p:spPr>
          <a:xfrm>
            <a:off x="173538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6" name="Textplatzhalter 62"/>
          <p:cNvSpPr>
            <a:spLocks noGrp="1"/>
          </p:cNvSpPr>
          <p:nvPr>
            <p:ph type="body" sz="quarter" idx="26" hasCustomPrompt="1"/>
          </p:nvPr>
        </p:nvSpPr>
        <p:spPr>
          <a:xfrm>
            <a:off x="1997760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7" name="Textplatzhalter 62"/>
          <p:cNvSpPr>
            <a:spLocks noGrp="1"/>
          </p:cNvSpPr>
          <p:nvPr>
            <p:ph type="body" sz="quarter" idx="27" hasCustomPrompt="1"/>
          </p:nvPr>
        </p:nvSpPr>
        <p:spPr>
          <a:xfrm>
            <a:off x="226013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8" name="Textplatzhalter 62"/>
          <p:cNvSpPr>
            <a:spLocks noGrp="1"/>
          </p:cNvSpPr>
          <p:nvPr>
            <p:ph type="body" sz="quarter" idx="28" hasCustomPrompt="1"/>
          </p:nvPr>
        </p:nvSpPr>
        <p:spPr>
          <a:xfrm>
            <a:off x="252250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299" name="Textplatzhalter 62"/>
          <p:cNvSpPr>
            <a:spLocks noGrp="1"/>
          </p:cNvSpPr>
          <p:nvPr>
            <p:ph type="body" sz="quarter" idx="29" hasCustomPrompt="1"/>
          </p:nvPr>
        </p:nvSpPr>
        <p:spPr>
          <a:xfrm>
            <a:off x="278487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0" name="Textplatzhalter 62"/>
          <p:cNvSpPr>
            <a:spLocks noGrp="1"/>
          </p:cNvSpPr>
          <p:nvPr>
            <p:ph type="body" sz="quarter" idx="30" hasCustomPrompt="1"/>
          </p:nvPr>
        </p:nvSpPr>
        <p:spPr>
          <a:xfrm>
            <a:off x="304724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1" name="Textplatzhalter 62"/>
          <p:cNvSpPr>
            <a:spLocks noGrp="1"/>
          </p:cNvSpPr>
          <p:nvPr>
            <p:ph type="body" sz="quarter" idx="31" hasCustomPrompt="1"/>
          </p:nvPr>
        </p:nvSpPr>
        <p:spPr>
          <a:xfrm>
            <a:off x="3309620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2" name="Textplatzhalter 62"/>
          <p:cNvSpPr>
            <a:spLocks noGrp="1"/>
          </p:cNvSpPr>
          <p:nvPr>
            <p:ph type="body" sz="quarter" idx="32" hasCustomPrompt="1"/>
          </p:nvPr>
        </p:nvSpPr>
        <p:spPr>
          <a:xfrm>
            <a:off x="357199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3" name="Textplatzhalter 62"/>
          <p:cNvSpPr>
            <a:spLocks noGrp="1"/>
          </p:cNvSpPr>
          <p:nvPr>
            <p:ph type="body" sz="quarter" idx="33" hasCustomPrompt="1"/>
          </p:nvPr>
        </p:nvSpPr>
        <p:spPr>
          <a:xfrm>
            <a:off x="383436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4" name="Textplatzhalter 62"/>
          <p:cNvSpPr>
            <a:spLocks noGrp="1"/>
          </p:cNvSpPr>
          <p:nvPr>
            <p:ph type="body" sz="quarter" idx="34" hasCustomPrompt="1"/>
          </p:nvPr>
        </p:nvSpPr>
        <p:spPr>
          <a:xfrm>
            <a:off x="409673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5" name="Textplatzhalter 62"/>
          <p:cNvSpPr>
            <a:spLocks noGrp="1"/>
          </p:cNvSpPr>
          <p:nvPr>
            <p:ph type="body" sz="quarter" idx="35" hasCustomPrompt="1"/>
          </p:nvPr>
        </p:nvSpPr>
        <p:spPr>
          <a:xfrm>
            <a:off x="435910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6" name="Textplatzhalter 62"/>
          <p:cNvSpPr>
            <a:spLocks noGrp="1"/>
          </p:cNvSpPr>
          <p:nvPr>
            <p:ph type="body" sz="quarter" idx="36" hasCustomPrompt="1"/>
          </p:nvPr>
        </p:nvSpPr>
        <p:spPr>
          <a:xfrm>
            <a:off x="4621480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7" name="Textplatzhalter 62"/>
          <p:cNvSpPr>
            <a:spLocks noGrp="1"/>
          </p:cNvSpPr>
          <p:nvPr>
            <p:ph type="body" sz="quarter" idx="37" hasCustomPrompt="1"/>
          </p:nvPr>
        </p:nvSpPr>
        <p:spPr>
          <a:xfrm>
            <a:off x="488385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8" name="Textplatzhalter 62"/>
          <p:cNvSpPr>
            <a:spLocks noGrp="1"/>
          </p:cNvSpPr>
          <p:nvPr>
            <p:ph type="body" sz="quarter" idx="38" hasCustomPrompt="1"/>
          </p:nvPr>
        </p:nvSpPr>
        <p:spPr>
          <a:xfrm>
            <a:off x="514622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09" name="Textplatzhalter 62"/>
          <p:cNvSpPr>
            <a:spLocks noGrp="1"/>
          </p:cNvSpPr>
          <p:nvPr>
            <p:ph type="body" sz="quarter" idx="39" hasCustomPrompt="1"/>
          </p:nvPr>
        </p:nvSpPr>
        <p:spPr>
          <a:xfrm>
            <a:off x="540859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0" name="Textplatzhalter 62"/>
          <p:cNvSpPr>
            <a:spLocks noGrp="1"/>
          </p:cNvSpPr>
          <p:nvPr>
            <p:ph type="body" sz="quarter" idx="40" hasCustomPrompt="1"/>
          </p:nvPr>
        </p:nvSpPr>
        <p:spPr>
          <a:xfrm>
            <a:off x="567096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1" name="Textplatzhalter 62"/>
          <p:cNvSpPr>
            <a:spLocks noGrp="1"/>
          </p:cNvSpPr>
          <p:nvPr>
            <p:ph type="body" sz="quarter" idx="41" hasCustomPrompt="1"/>
          </p:nvPr>
        </p:nvSpPr>
        <p:spPr>
          <a:xfrm>
            <a:off x="5933340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2" name="Textplatzhalter 62"/>
          <p:cNvSpPr>
            <a:spLocks noGrp="1"/>
          </p:cNvSpPr>
          <p:nvPr>
            <p:ph type="body" sz="quarter" idx="42" hasCustomPrompt="1"/>
          </p:nvPr>
        </p:nvSpPr>
        <p:spPr>
          <a:xfrm>
            <a:off x="619571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3" name="Textplatzhalter 62"/>
          <p:cNvSpPr>
            <a:spLocks noGrp="1"/>
          </p:cNvSpPr>
          <p:nvPr>
            <p:ph type="body" sz="quarter" idx="43" hasCustomPrompt="1"/>
          </p:nvPr>
        </p:nvSpPr>
        <p:spPr>
          <a:xfrm>
            <a:off x="645808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4" name="Textplatzhalter 62"/>
          <p:cNvSpPr>
            <a:spLocks noGrp="1"/>
          </p:cNvSpPr>
          <p:nvPr>
            <p:ph type="body" sz="quarter" idx="44" hasCustomPrompt="1"/>
          </p:nvPr>
        </p:nvSpPr>
        <p:spPr>
          <a:xfrm>
            <a:off x="672045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5" name="Textplatzhalter 62"/>
          <p:cNvSpPr>
            <a:spLocks noGrp="1"/>
          </p:cNvSpPr>
          <p:nvPr>
            <p:ph type="body" sz="quarter" idx="45" hasCustomPrompt="1"/>
          </p:nvPr>
        </p:nvSpPr>
        <p:spPr>
          <a:xfrm>
            <a:off x="698282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6" name="Textplatzhalter 62"/>
          <p:cNvSpPr>
            <a:spLocks noGrp="1"/>
          </p:cNvSpPr>
          <p:nvPr>
            <p:ph type="body" sz="quarter" idx="46" hasCustomPrompt="1"/>
          </p:nvPr>
        </p:nvSpPr>
        <p:spPr>
          <a:xfrm>
            <a:off x="7245200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7" name="Textplatzhalter 62"/>
          <p:cNvSpPr>
            <a:spLocks noGrp="1"/>
          </p:cNvSpPr>
          <p:nvPr>
            <p:ph type="body" sz="quarter" idx="47" hasCustomPrompt="1"/>
          </p:nvPr>
        </p:nvSpPr>
        <p:spPr>
          <a:xfrm>
            <a:off x="7507572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8" name="Textplatzhalter 62"/>
          <p:cNvSpPr>
            <a:spLocks noGrp="1"/>
          </p:cNvSpPr>
          <p:nvPr>
            <p:ph type="body" sz="quarter" idx="48" hasCustomPrompt="1"/>
          </p:nvPr>
        </p:nvSpPr>
        <p:spPr>
          <a:xfrm>
            <a:off x="7769944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19" name="Textplatzhalter 62"/>
          <p:cNvSpPr>
            <a:spLocks noGrp="1"/>
          </p:cNvSpPr>
          <p:nvPr>
            <p:ph type="body" sz="quarter" idx="49" hasCustomPrompt="1"/>
          </p:nvPr>
        </p:nvSpPr>
        <p:spPr>
          <a:xfrm>
            <a:off x="8032316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20" name="Textplatzhalter 62"/>
          <p:cNvSpPr>
            <a:spLocks noGrp="1"/>
          </p:cNvSpPr>
          <p:nvPr>
            <p:ph type="body" sz="quarter" idx="50" hasCustomPrompt="1"/>
          </p:nvPr>
        </p:nvSpPr>
        <p:spPr>
          <a:xfrm>
            <a:off x="8294688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21" name="Textplatzhalter 62"/>
          <p:cNvSpPr>
            <a:spLocks noGrp="1"/>
          </p:cNvSpPr>
          <p:nvPr>
            <p:ph type="body" sz="quarter" idx="51" hasCustomPrompt="1"/>
          </p:nvPr>
        </p:nvSpPr>
        <p:spPr>
          <a:xfrm>
            <a:off x="8557047" y="339906"/>
            <a:ext cx="254954" cy="267717"/>
          </a:xfrm>
        </p:spPr>
        <p:txBody>
          <a:bodyPr wrap="none" bIns="36000" anchor="b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DD</a:t>
            </a:r>
            <a:endParaRPr lang="de-DE" dirty="0"/>
          </a:p>
        </p:txBody>
      </p:sp>
      <p:sp>
        <p:nvSpPr>
          <p:cNvPr id="322" name="Textplatzhalter 62"/>
          <p:cNvSpPr>
            <a:spLocks noGrp="1"/>
          </p:cNvSpPr>
          <p:nvPr>
            <p:ph type="body" sz="quarter" idx="52" hasCustomPrompt="1"/>
          </p:nvPr>
        </p:nvSpPr>
        <p:spPr>
          <a:xfrm>
            <a:off x="3059832" y="231267"/>
            <a:ext cx="2484276" cy="180243"/>
          </a:xfrm>
        </p:spPr>
        <p:txBody>
          <a:bodyPr wrap="none" bIns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628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oduk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-Platzhalter 13">
            <a:extLst>
              <a:ext uri="{FF2B5EF4-FFF2-40B4-BE49-F238E27FC236}">
                <a16:creationId xmlns:a16="http://schemas.microsoft.com/office/drawing/2014/main" id="{0FF1DCF1-F417-204E-8EB4-A6DF1D553878}"/>
              </a:ext>
            </a:extLst>
          </p:cNvPr>
          <p:cNvSpPr>
            <a:spLocks noGrp="1" noChangeAspect="1"/>
          </p:cNvSpPr>
          <p:nvPr>
            <p:ph type="dgm" sz="quarter" idx="18" hasCustomPrompt="1"/>
          </p:nvPr>
        </p:nvSpPr>
        <p:spPr>
          <a:xfrm rot="18900000">
            <a:off x="3713486" y="637539"/>
            <a:ext cx="3872845" cy="3872845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71B539-8CE7-4D4B-A491-3600381971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7536" y="2003165"/>
            <a:ext cx="2204743" cy="1141591"/>
          </a:xfrm>
          <a:prstGeom prst="rect">
            <a:avLst/>
          </a:prstGeom>
        </p:spPr>
        <p:txBody>
          <a:bodyPr anchor="ctr" anchorCtr="1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Copytext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424815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1 Produkt ohne Bild.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001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oduk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84963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2 Produkte ohne Bild.</a:t>
            </a:r>
            <a:endParaRPr lang="de-DE" dirty="0"/>
          </a:p>
        </p:txBody>
      </p:sp>
      <p:sp>
        <p:nvSpPr>
          <p:cNvPr id="7" name="SmartArt-Platzhalter 13">
            <a:extLst>
              <a:ext uri="{FF2B5EF4-FFF2-40B4-BE49-F238E27FC236}">
                <a16:creationId xmlns:a16="http://schemas.microsoft.com/office/drawing/2014/main" id="{FA308F44-AA24-6F4A-8C44-8F4F46E92942}"/>
              </a:ext>
            </a:extLst>
          </p:cNvPr>
          <p:cNvSpPr>
            <a:spLocks noGrp="1" noChangeAspect="1"/>
          </p:cNvSpPr>
          <p:nvPr>
            <p:ph type="dgm" sz="quarter" idx="19" hasCustomPrompt="1"/>
          </p:nvPr>
        </p:nvSpPr>
        <p:spPr>
          <a:xfrm rot="18900000">
            <a:off x="5022113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/>
          </a:p>
        </p:txBody>
      </p:sp>
      <p:sp>
        <p:nvSpPr>
          <p:cNvPr id="8" name="SmartArt-Platzhalter 13">
            <a:extLst>
              <a:ext uri="{FF2B5EF4-FFF2-40B4-BE49-F238E27FC236}">
                <a16:creationId xmlns:a16="http://schemas.microsoft.com/office/drawing/2014/main" id="{0E60797D-5E05-1A4A-85D1-D980ECCE2504}"/>
              </a:ext>
            </a:extLst>
          </p:cNvPr>
          <p:cNvSpPr>
            <a:spLocks noGrp="1" noChangeAspect="1"/>
          </p:cNvSpPr>
          <p:nvPr>
            <p:ph type="dgm" sz="quarter" idx="17"/>
          </p:nvPr>
        </p:nvSpPr>
        <p:spPr>
          <a:xfrm rot="18900000">
            <a:off x="2649169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51158" y="2377755"/>
            <a:ext cx="1283075" cy="55297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Produktname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8794" y="2377755"/>
            <a:ext cx="1283075" cy="55297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Produktname</a:t>
            </a:r>
            <a:endParaRPr lang="en-US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9160" y="3673898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lnSpc>
                <a:spcPct val="100000"/>
              </a:lnSpc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Copytext.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423" y="3673897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Copytext.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2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duk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850" y="323850"/>
            <a:ext cx="84963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3 Produkte ohne Bild.</a:t>
            </a:r>
            <a:endParaRPr lang="de-DE" dirty="0"/>
          </a:p>
        </p:txBody>
      </p:sp>
      <p:sp>
        <p:nvSpPr>
          <p:cNvPr id="7" name="SmartArt-Platzhalter 13">
            <a:extLst>
              <a:ext uri="{FF2B5EF4-FFF2-40B4-BE49-F238E27FC236}">
                <a16:creationId xmlns:a16="http://schemas.microsoft.com/office/drawing/2014/main" id="{FA308F44-AA24-6F4A-8C44-8F4F46E92942}"/>
              </a:ext>
            </a:extLst>
          </p:cNvPr>
          <p:cNvSpPr>
            <a:spLocks noGrp="1" noChangeAspect="1"/>
          </p:cNvSpPr>
          <p:nvPr>
            <p:ph type="dgm" sz="quarter" idx="19" hasCustomPrompt="1"/>
          </p:nvPr>
        </p:nvSpPr>
        <p:spPr>
          <a:xfrm rot="18900000">
            <a:off x="3833982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dirty="0"/>
          </a:p>
        </p:txBody>
      </p:sp>
      <p:sp>
        <p:nvSpPr>
          <p:cNvPr id="8" name="SmartArt-Platzhalter 13">
            <a:extLst>
              <a:ext uri="{FF2B5EF4-FFF2-40B4-BE49-F238E27FC236}">
                <a16:creationId xmlns:a16="http://schemas.microsoft.com/office/drawing/2014/main" id="{0E60797D-5E05-1A4A-85D1-D980ECCE2504}"/>
              </a:ext>
            </a:extLst>
          </p:cNvPr>
          <p:cNvSpPr>
            <a:spLocks noGrp="1" noChangeAspect="1"/>
          </p:cNvSpPr>
          <p:nvPr>
            <p:ph type="dgm" sz="quarter" idx="17"/>
          </p:nvPr>
        </p:nvSpPr>
        <p:spPr>
          <a:xfrm rot="18900000">
            <a:off x="1461038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smtClean="0"/>
              <a:t>Klicken Sie auf das Symbol, um die SmartArt-Grafik hinzuzufügen</a:t>
            </a:r>
            <a:endParaRPr lang="de-D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3027" y="2377755"/>
            <a:ext cx="1283075" cy="55297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Produktname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63" y="2377755"/>
            <a:ext cx="1283075" cy="55297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Produktname</a:t>
            </a:r>
            <a:endParaRPr lang="en-US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1029" y="3673898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lnSpc>
                <a:spcPct val="100000"/>
              </a:lnSpc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Copytext.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5292" y="3673897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Copytext.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martArt-Platzhalter 13">
            <a:extLst>
              <a:ext uri="{FF2B5EF4-FFF2-40B4-BE49-F238E27FC236}">
                <a16:creationId xmlns:a16="http://schemas.microsoft.com/office/drawing/2014/main" id="{FA308F44-AA24-6F4A-8C44-8F4F46E9294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>
          <a:xfrm rot="18900000">
            <a:off x="6213566" y="1873055"/>
            <a:ext cx="1494000" cy="1494000"/>
          </a:xfrm>
          <a:prstGeom prst="roundRect">
            <a:avLst>
              <a:gd name="adj" fmla="val 22077"/>
            </a:avLst>
          </a:pr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0247" y="2377753"/>
            <a:ext cx="1283075" cy="55297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 smtClean="0"/>
              <a:t>Produktname</a:t>
            </a:r>
            <a:endParaRPr lang="en-US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30613" y="3673896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lnSpc>
                <a:spcPct val="100000"/>
              </a:lnSpc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Copytext.</a:t>
            </a: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0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Business A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pic>
        <p:nvPicPr>
          <p:cNvPr id="9" name="Bild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861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Business C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1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926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Testimonial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</a:pPr>
            <a:endParaRPr lang="de-DE" sz="1300" b="1" dirty="0" smtClean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pic>
        <p:nvPicPr>
          <p:cNvPr id="7" name="Bild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bg1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bg1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bg1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bg1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bg1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bg1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  <a:latin typeface="Drei Script" pitchFamily="50" charset="0"/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bg1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Danke…</a:t>
            </a:r>
          </a:p>
          <a:p>
            <a:pPr lvl="1"/>
            <a:r>
              <a:rPr lang="de-DE" dirty="0" smtClean="0"/>
              <a:t>2</a:t>
            </a:r>
          </a:p>
          <a:p>
            <a:pPr lvl="2"/>
            <a:r>
              <a:rPr lang="de-DE" dirty="0" smtClean="0"/>
              <a:t>3</a:t>
            </a:r>
          </a:p>
          <a:p>
            <a:pPr lvl="3"/>
            <a:r>
              <a:rPr lang="de-DE" dirty="0" smtClean="0"/>
              <a:t>4</a:t>
            </a:r>
          </a:p>
          <a:p>
            <a:pPr lvl="4"/>
            <a:r>
              <a:rPr lang="de-DE" dirty="0" smtClean="0"/>
              <a:t>5</a:t>
            </a:r>
          </a:p>
          <a:p>
            <a:pPr lvl="5"/>
            <a:r>
              <a:rPr lang="de-AT" dirty="0" smtClean="0"/>
              <a:t>6</a:t>
            </a:r>
          </a:p>
          <a:p>
            <a:pPr lvl="6"/>
            <a:r>
              <a:rPr lang="de-AT" dirty="0" smtClean="0"/>
              <a:t>7</a:t>
            </a:r>
          </a:p>
          <a:p>
            <a:pPr lvl="7"/>
            <a:r>
              <a:rPr lang="de-AT" dirty="0" smtClean="0"/>
              <a:t>8</a:t>
            </a:r>
          </a:p>
          <a:p>
            <a:pPr lvl="8"/>
            <a:r>
              <a:rPr lang="de-AT" dirty="0" smtClean="0"/>
              <a:t>9</a:t>
            </a:r>
            <a:endParaRPr lang="de-D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600" y="4325828"/>
            <a:ext cx="3986174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147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tx2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2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2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tx2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tx2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tx2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tx2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  <p:pic>
        <p:nvPicPr>
          <p:cNvPr id="10" name="Bild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3" y="4567654"/>
            <a:ext cx="43200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2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Business A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tx2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2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2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tx2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tx2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tx2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tx2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879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3327E2F-D1F2-2643-B77D-DF1C213C1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5074535-9C04-3049-8A41-7DC0712FF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18084EF-96A6-794A-8D48-607128D898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3F7B828-D3FF-9640-8706-2C4E3DD51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</p:spTree>
    <p:extLst>
      <p:ext uri="{BB962C8B-B14F-4D97-AF65-F5344CB8AC3E}">
        <p14:creationId xmlns:p14="http://schemas.microsoft.com/office/powerpoint/2010/main" val="32818236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5" orient="horz" pos="1408" userDrawn="1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575" userDrawn="1">
          <p15:clr>
            <a:srgbClr val="FBAE40"/>
          </p15:clr>
        </p15:guide>
        <p15:guide id="30" orient="horz" pos="1703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Business C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tx2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2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2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tx2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tx2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tx2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tx2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AT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AT" dirty="0" smtClean="0"/>
              <a:t>Danke.</a:t>
            </a:r>
          </a:p>
          <a:p>
            <a:pPr lvl="6"/>
            <a:r>
              <a:rPr lang="de-AT" dirty="0" smtClean="0"/>
              <a:t>Danke.</a:t>
            </a:r>
          </a:p>
          <a:p>
            <a:pPr lvl="7"/>
            <a:r>
              <a:rPr lang="de-AT" dirty="0" smtClean="0"/>
              <a:t>Danke.</a:t>
            </a:r>
          </a:p>
          <a:p>
            <a:pPr lvl="8"/>
            <a:r>
              <a:rPr lang="de-AT" dirty="0" smtClean="0"/>
              <a:t>Danke.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9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Testimonial,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1"/>
          <a:stretch/>
        </p:blipFill>
        <p:spPr>
          <a:xfrm>
            <a:off x="6811201" y="2668877"/>
            <a:ext cx="2332800" cy="2474624"/>
          </a:xfrm>
          <a:prstGeom prst="rect">
            <a:avLst/>
          </a:prstGeom>
        </p:spPr>
      </p:pic>
      <p:pic>
        <p:nvPicPr>
          <p:cNvPr id="6" name="Bild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4568400"/>
            <a:ext cx="4320000" cy="36000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319088"/>
            <a:ext cx="8496300" cy="4505324"/>
          </a:xfrm>
        </p:spPr>
        <p:txBody>
          <a:bodyPr lIns="540000" rIns="5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6000" b="1">
                <a:solidFill>
                  <a:schemeClr val="tx2"/>
                </a:solidFill>
                <a:latin typeface="Drei Script" pitchFamily="50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tabLst>
                <a:tab pos="131763" algn="l"/>
              </a:tabLst>
              <a:defRPr sz="4000" b="1">
                <a:solidFill>
                  <a:schemeClr val="tx2"/>
                </a:solidFill>
                <a:latin typeface="Drei Script" pitchFamily="50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​"/>
              <a:defRPr sz="3600" b="1">
                <a:solidFill>
                  <a:schemeClr val="tx2"/>
                </a:solidFill>
                <a:latin typeface="Drei Script" pitchFamily="50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de-DE" sz="3200" b="1" kern="1200" dirty="0" smtClean="0">
                <a:solidFill>
                  <a:schemeClr val="tx2"/>
                </a:solidFill>
                <a:latin typeface="Drei Script" pitchFamily="50" charset="0"/>
                <a:ea typeface="+mn-ea"/>
                <a:cs typeface="+mn-cs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800" b="1">
                <a:solidFill>
                  <a:schemeClr val="tx2"/>
                </a:solidFill>
                <a:latin typeface="Drei Script" pitchFamily="50" charset="0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400" b="1">
                <a:solidFill>
                  <a:schemeClr val="tx2"/>
                </a:solidFill>
                <a:latin typeface="Drei Script" pitchFamily="50" charset="0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  <a:latin typeface="Drei Script" pitchFamily="50" charset="0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800" b="1">
                <a:solidFill>
                  <a:schemeClr val="tx2"/>
                </a:solidFill>
                <a:latin typeface="Drei Script" pitchFamily="50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  <a:latin typeface="Drei Script" pitchFamily="50" charset="0"/>
              </a:defRPr>
            </a:lvl9pPr>
          </a:lstStyle>
          <a:p>
            <a:pPr lvl="0"/>
            <a:r>
              <a:rPr lang="de-DE" dirty="0" smtClean="0"/>
              <a:t>Danke.</a:t>
            </a:r>
          </a:p>
          <a:p>
            <a:pPr lvl="1"/>
            <a:r>
              <a:rPr lang="de-DE" dirty="0" smtClean="0"/>
              <a:t>Danke.</a:t>
            </a:r>
          </a:p>
          <a:p>
            <a:pPr lvl="2"/>
            <a:r>
              <a:rPr lang="de-DE" dirty="0" smtClean="0"/>
              <a:t>Danke.</a:t>
            </a:r>
          </a:p>
          <a:p>
            <a:pPr lvl="3"/>
            <a:r>
              <a:rPr lang="de-DE" dirty="0" smtClean="0"/>
              <a:t>Danke.</a:t>
            </a:r>
          </a:p>
          <a:p>
            <a:pPr lvl="4"/>
            <a:r>
              <a:rPr lang="de-DE" dirty="0" smtClean="0"/>
              <a:t>Danke.</a:t>
            </a:r>
          </a:p>
          <a:p>
            <a:pPr lvl="5"/>
            <a:r>
              <a:rPr lang="de-DE" dirty="0" smtClean="0"/>
              <a:t>Danke.</a:t>
            </a:r>
          </a:p>
          <a:p>
            <a:pPr lvl="6"/>
            <a:r>
              <a:rPr lang="de-DE" dirty="0" smtClean="0"/>
              <a:t>Danke.</a:t>
            </a:r>
          </a:p>
          <a:p>
            <a:pPr lvl="7"/>
            <a:r>
              <a:rPr lang="de-DE" dirty="0" smtClean="0"/>
              <a:t>Danke.</a:t>
            </a:r>
          </a:p>
          <a:p>
            <a:pPr lvl="8"/>
            <a:r>
              <a:rPr lang="de-DE" dirty="0" smtClean="0"/>
              <a:t>Danke.</a:t>
            </a:r>
            <a:endParaRPr lang="de-DE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283BCE5-4158-4C4C-9B76-0A7AFEF52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600" y="4325828"/>
            <a:ext cx="3986174" cy="2889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 b="1" spc="0"/>
            </a:lvl1pPr>
          </a:lstStyle>
          <a:p>
            <a:pPr lvl="0"/>
            <a:r>
              <a:rPr lang="de-DE" dirty="0" smtClean="0"/>
              <a:t>Vorname 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6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84302" cy="517779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6964" y="4860253"/>
            <a:ext cx="5339723" cy="297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2" name="Titel 1"/>
          <p:cNvSpPr txBox="1">
            <a:spLocks/>
          </p:cNvSpPr>
          <p:nvPr userDrawn="1"/>
        </p:nvSpPr>
        <p:spPr>
          <a:xfrm>
            <a:off x="54046" y="530177"/>
            <a:ext cx="9137221" cy="1389036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1" kern="1200" baseline="0" dirty="0" smtClean="0">
                <a:solidFill>
                  <a:schemeClr val="bg1"/>
                </a:solidFill>
                <a:effectLst>
                  <a:outerShdw dist="127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WILLKOMMEN IN DER ZUKUNFT </a:t>
            </a:r>
            <a:br>
              <a:rPr lang="de-DE" sz="3600" b="1" kern="1200" baseline="0" dirty="0" smtClean="0">
                <a:solidFill>
                  <a:schemeClr val="bg1"/>
                </a:solidFill>
                <a:effectLst>
                  <a:outerShdw dist="127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</a:br>
            <a:r>
              <a:rPr lang="de-DE" sz="3600" b="1" kern="1200" baseline="0" dirty="0" smtClean="0">
                <a:solidFill>
                  <a:schemeClr val="bg1"/>
                </a:solidFill>
                <a:effectLst>
                  <a:outerShdw dist="127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DES GESUNDHEITSWESENS.</a:t>
            </a:r>
            <a:r>
              <a:rPr lang="de-DE" sz="3600" dirty="0" smtClean="0"/>
              <a:t/>
            </a:r>
            <a:br>
              <a:rPr lang="de-DE" sz="3600" dirty="0" smtClean="0"/>
            </a:br>
            <a:endParaRPr lang="de-DE" sz="3600" dirty="0"/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25" y="4390363"/>
            <a:ext cx="1844032" cy="774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449389"/>
            <a:ext cx="9191267" cy="1236901"/>
          </a:xfrm>
          <a:prstGeom prst="rect">
            <a:avLst/>
          </a:prstGeom>
          <a:effectLst/>
        </p:spPr>
        <p:txBody>
          <a:bodyPr anchor="t" anchorCtr="0">
            <a:noAutofit/>
          </a:bodyPr>
          <a:lstStyle>
            <a:lvl1pPr algn="ctr">
              <a:defRPr sz="3600" baseline="0">
                <a:solidFill>
                  <a:schemeClr val="bg1"/>
                </a:solidFill>
                <a:effectLst>
                  <a:outerShdw dist="12700" dir="5400000" algn="ctr" rotWithShape="0">
                    <a:schemeClr val="tx1">
                      <a:lumMod val="75000"/>
                      <a:lumOff val="25000"/>
                    </a:scheme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 der Präsentation</a:t>
            </a:r>
            <a:br>
              <a:rPr lang="de-DE" dirty="0" smtClean="0"/>
            </a:br>
            <a:r>
              <a:rPr lang="de-DE" dirty="0" smtClean="0"/>
              <a:t>Zweizeilig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070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7820" y="1"/>
            <a:ext cx="3726180" cy="46185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63686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201048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997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r>
              <a:rPr lang="de-DE" sz="600" smtClean="0"/>
              <a:t> - Vertraulich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69656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r>
              <a:rPr lang="de-DE" sz="600" smtClean="0"/>
              <a:t> - Vertraulich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69611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r>
              <a:rPr lang="de-DE" sz="600" smtClean="0"/>
              <a:t> - Vertraulich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27706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57BC158-031C-4D30-BBAC-46CE92EB8ED3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liennummernplatzhalter 9"/>
          <p:cNvSpPr txBox="1">
            <a:spLocks/>
          </p:cNvSpPr>
          <p:nvPr userDrawn="1"/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192A6B-BF72-4CF0-AD76-A71809C3BDF0}" type="slidenum">
              <a:rPr lang="de-DE" sz="600" smtClean="0"/>
              <a:pPr/>
              <a:t>‹Nr.›</a:t>
            </a:fld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198269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gold">
    <p:bg>
      <p:bgPr>
        <a:solidFill>
          <a:srgbClr val="AF9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5074535-9C04-3049-8A41-7DC0712FF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18084EF-96A6-794A-8D48-607128D898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B3F7B828-D3FF-9640-8706-2C4E3DD51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8" name="Grafik 14">
            <a:extLst>
              <a:ext uri="{FF2B5EF4-FFF2-40B4-BE49-F238E27FC236}">
                <a16:creationId xmlns:a16="http://schemas.microsoft.com/office/drawing/2014/main" id="{7F486486-22B5-FD48-A0CA-D772145E9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09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408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575">
          <p15:clr>
            <a:srgbClr val="FBAE40"/>
          </p15:clr>
        </p15:guide>
        <p15:guide id="30" orient="horz" pos="1703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0">
            <a:extLst>
              <a:ext uri="{FF2B5EF4-FFF2-40B4-BE49-F238E27FC236}">
                <a16:creationId xmlns:a16="http://schemas.microsoft.com/office/drawing/2014/main" id="{0BD4A84D-8FE8-E34E-A009-5FBE8D3EDDA0}"/>
              </a:ext>
            </a:extLst>
          </p:cNvPr>
          <p:cNvSpPr/>
          <p:nvPr userDrawn="1"/>
        </p:nvSpPr>
        <p:spPr>
          <a:xfrm>
            <a:off x="3963988" y="0"/>
            <a:ext cx="5180012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71344" y="2931790"/>
            <a:ext cx="4559919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chemeClr val="bg2"/>
              </a:buClr>
              <a:buSzPct val="12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3pPr>
            <a:lvl4pPr marL="538163" indent="-88900">
              <a:buClr>
                <a:schemeClr val="bg2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4pPr>
            <a:lvl5pPr marL="990000" indent="-90000">
              <a:buClr>
                <a:schemeClr val="bg2"/>
              </a:buClr>
              <a:buSzPct val="12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5pPr>
            <a:lvl6pPr marL="1440000" indent="-90000">
              <a:buClr>
                <a:schemeClr val="bg2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10F627-09DC-6B40-99A6-E7AA032F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781932"/>
            <a:ext cx="4152901" cy="165576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2326214-4EF6-1B48-89E2-CA05A54864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1782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576">
          <p15:clr>
            <a:srgbClr val="FBAE40"/>
          </p15:clr>
        </p15:guide>
        <p15:guide id="4" orient="horz" pos="1835">
          <p15:clr>
            <a:srgbClr val="FBAE40"/>
          </p15:clr>
        </p15:guide>
        <p15:guide id="5" orient="horz" pos="1384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0">
            <a:extLst>
              <a:ext uri="{FF2B5EF4-FFF2-40B4-BE49-F238E27FC236}">
                <a16:creationId xmlns:a16="http://schemas.microsoft.com/office/drawing/2014/main" id="{4BC27CAF-092A-7644-A106-ED57DD7CDB06}"/>
              </a:ext>
            </a:extLst>
          </p:cNvPr>
          <p:cNvSpPr/>
          <p:nvPr userDrawn="1"/>
        </p:nvSpPr>
        <p:spPr>
          <a:xfrm>
            <a:off x="3963988" y="0"/>
            <a:ext cx="5180012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71345" y="1911136"/>
            <a:ext cx="4559918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342900" indent="-342900">
              <a:buClr>
                <a:schemeClr val="bg1"/>
              </a:buClr>
              <a:buSzPct val="12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77863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1128600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  <a:lvl6pPr marL="1578600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10F627-09DC-6B40-99A6-E7AA032F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690" y="781932"/>
            <a:ext cx="4057626" cy="165576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C731F7E-489C-694D-BDCA-BF5D429D85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24903"/>
            <a:ext cx="2697431" cy="129369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 und Fazit.</a:t>
            </a:r>
          </a:p>
        </p:txBody>
      </p:sp>
      <p:sp>
        <p:nvSpPr>
          <p:cNvPr id="12" name="Rechteck 10">
            <a:extLst>
              <a:ext uri="{FF2B5EF4-FFF2-40B4-BE49-F238E27FC236}">
                <a16:creationId xmlns:a16="http://schemas.microsoft.com/office/drawing/2014/main" id="{576C968B-961E-B444-A611-0B209291A410}"/>
              </a:ext>
            </a:extLst>
          </p:cNvPr>
          <p:cNvSpPr/>
          <p:nvPr userDrawn="1"/>
        </p:nvSpPr>
        <p:spPr>
          <a:xfrm>
            <a:off x="3963988" y="3579862"/>
            <a:ext cx="5180012" cy="15699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21D4F20-ACA1-3749-974E-9501E8FB2AB2}"/>
              </a:ext>
            </a:extLst>
          </p:cNvPr>
          <p:cNvSpPr txBox="1">
            <a:spLocks/>
          </p:cNvSpPr>
          <p:nvPr userDrawn="1"/>
        </p:nvSpPr>
        <p:spPr>
          <a:xfrm>
            <a:off x="4364037" y="3867893"/>
            <a:ext cx="4467225" cy="9644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6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1108075" algn="l"/>
              </a:tabLst>
              <a:defRPr sz="2400" b="1" kern="1200" spc="-15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6DA5F-7CC8-C143-9641-9AE81C65D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1345" y="4022324"/>
            <a:ext cx="4560767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10339620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442">
          <p15:clr>
            <a:srgbClr val="FBAE40"/>
          </p15:clr>
        </p15:guide>
        <p15:guide id="4" orient="horz" pos="1974">
          <p15:clr>
            <a:srgbClr val="FBAE40"/>
          </p15:clr>
        </p15:guide>
        <p15:guide id="5" orient="horz" pos="1255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72425" y="1727156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7C8314F-FA1C-634C-9AC4-9FE8C20EE3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6059"/>
            <a:ext cx="3751768" cy="193238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</p:spTree>
    <p:extLst>
      <p:ext uri="{BB962C8B-B14F-4D97-AF65-F5344CB8AC3E}">
        <p14:creationId xmlns:p14="http://schemas.microsoft.com/office/powerpoint/2010/main" val="1706506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 und Faz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EAAFDA-4B8E-8B44-81F2-AC283931E29D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5149412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 </a:t>
            </a: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72425" y="1727156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7C8314F-FA1C-634C-9AC4-9FE8C20EE3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6059"/>
            <a:ext cx="3751768" cy="193238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B1F6D9-AAAF-5243-AF9B-47B99EB11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Text,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39607543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154363" y="0"/>
            <a:ext cx="5989637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31D473A-B113-FC4D-AF1D-F918437A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C85411F-CE5B-E847-8D46-4B58F1D143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2552" y="1827351"/>
            <a:ext cx="5268711" cy="1488798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2938531-FDD9-CB4B-A10F-1E9ADBB86A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743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35">
          <p15:clr>
            <a:srgbClr val="FBAE40"/>
          </p15:clr>
        </p15:guide>
        <p15:guide id="2" orient="horz" pos="1581">
          <p15:clr>
            <a:srgbClr val="FBAE40"/>
          </p15:clr>
        </p15:guide>
        <p15:guide id="3" orient="horz" pos="13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und Faz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154363" y="0"/>
            <a:ext cx="5989637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31D473A-B113-FC4D-AF1D-F918437A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C85411F-CE5B-E847-8D46-4B58F1D143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2552" y="1827351"/>
            <a:ext cx="5268711" cy="1488798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Pct val="10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6B0F929D-7D5A-BC45-B861-B310682135EB}"/>
              </a:ext>
            </a:extLst>
          </p:cNvPr>
          <p:cNvSpPr/>
          <p:nvPr userDrawn="1"/>
        </p:nvSpPr>
        <p:spPr>
          <a:xfrm>
            <a:off x="3154363" y="4004930"/>
            <a:ext cx="5982548" cy="11732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E16E0F-54BD-944A-BC22-8121EA1DA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825" y="4249152"/>
            <a:ext cx="5278438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C863A31-3501-B34B-B89F-E1305FDDCC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24715"/>
            <a:ext cx="2697431" cy="12940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</p:spTree>
    <p:extLst>
      <p:ext uri="{BB962C8B-B14F-4D97-AF65-F5344CB8AC3E}">
        <p14:creationId xmlns:p14="http://schemas.microsoft.com/office/powerpoint/2010/main" val="346444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74">
          <p15:clr>
            <a:srgbClr val="FBAE40"/>
          </p15:clr>
        </p15:guide>
        <p15:guide id="2" orient="horz" pos="1447">
          <p15:clr>
            <a:srgbClr val="FBAE40"/>
          </p15:clr>
        </p15:guide>
        <p15:guide id="3" orient="horz" pos="125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A55A1BF-5C36-1A42-8A32-3298A4685C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94" y="2011649"/>
            <a:ext cx="7090469" cy="1136166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B8ED"/>
              </a:buClr>
              <a:buSzPct val="10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2380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322">
          <p15:clr>
            <a:srgbClr val="FBAE40"/>
          </p15:clr>
        </p15:guide>
        <p15:guide id="5" orient="horz" pos="1398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und Fazit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86808E4-C02A-3F4E-A4FE-56A29BC72A69}"/>
              </a:ext>
            </a:extLst>
          </p:cNvPr>
          <p:cNvSpPr/>
          <p:nvPr userDrawn="1"/>
        </p:nvSpPr>
        <p:spPr>
          <a:xfrm>
            <a:off x="0" y="4177379"/>
            <a:ext cx="9144000" cy="987574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4501340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</a:t>
            </a: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A55A1BF-5C36-1A42-8A32-3298A4685C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94" y="2011649"/>
            <a:ext cx="7090469" cy="1136166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rgbClr val="00B8ED"/>
              </a:buClr>
              <a:buSzPct val="10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3D0D2F-5029-364D-8372-D42EA2C0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22882384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322">
          <p15:clr>
            <a:srgbClr val="FBAE40"/>
          </p15:clr>
        </p15:guide>
        <p15:guide id="5" orient="horz" pos="1398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963987" y="0"/>
            <a:ext cx="5180013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914547E-AD35-BB45-B035-6334D8CE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DAD38748-2A7E-9842-B3EF-CBAFC54A2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4288" y="1640542"/>
            <a:ext cx="4474285" cy="1862417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</a:t>
            </a:r>
            <a:r>
              <a:rPr lang="de-DE" sz="1300">
                <a:latin typeface="Arial" panose="020B0604020202020204" pitchFamily="34" charset="0"/>
                <a:cs typeface="Arial" panose="020B0604020202020204" pitchFamily="34" charset="0"/>
              </a:rPr>
              <a:t>für Freiraum, 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6729A8-B79A-C547-9550-1408D5F88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/>
              <a:t>Textblock.</a:t>
            </a:r>
          </a:p>
        </p:txBody>
      </p:sp>
    </p:spTree>
    <p:extLst>
      <p:ext uri="{BB962C8B-B14F-4D97-AF65-F5344CB8AC3E}">
        <p14:creationId xmlns:p14="http://schemas.microsoft.com/office/powerpoint/2010/main" val="3377411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72">
          <p15:clr>
            <a:srgbClr val="FBAE40"/>
          </p15:clr>
        </p15:guide>
        <p15:guide id="2" orient="horz" pos="1844">
          <p15:clr>
            <a:srgbClr val="FBAE40"/>
          </p15:clr>
        </p15:guide>
        <p15:guide id="3" orient="horz" pos="1389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963987" y="0"/>
            <a:ext cx="5180013" cy="5143500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914547E-AD35-BB45-B035-6334D8CE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6729A8-B79A-C547-9550-1408D5F88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18966"/>
            <a:ext cx="2697431" cy="1305568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/>
              <a:t>Textblock und Fazit.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E77A75E-3C51-E447-81DF-11A70D111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4288" y="910440"/>
            <a:ext cx="4557824" cy="1862417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3963988" y="3579862"/>
            <a:ext cx="5180012" cy="15699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86992EC-A984-B74A-8BBE-CA3AD45CC2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1345" y="4022324"/>
            <a:ext cx="4560767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1383990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45">
          <p15:clr>
            <a:srgbClr val="FBAE40"/>
          </p15:clr>
        </p15:guide>
        <p15:guide id="2" orient="horz" pos="1967">
          <p15:clr>
            <a:srgbClr val="FBAE40"/>
          </p15:clr>
        </p15:guide>
        <p15:guide id="3" orient="horz" pos="12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 (2-zeil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07D498F-4F34-8041-AF14-661930890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067FAD3F-24B8-5C41-A61A-B961AA3A4F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80465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</p:spTree>
    <p:extLst>
      <p:ext uri="{BB962C8B-B14F-4D97-AF65-F5344CB8AC3E}">
        <p14:creationId xmlns:p14="http://schemas.microsoft.com/office/powerpoint/2010/main" val="225503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9483"/>
            <a:ext cx="3751768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939687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Textblock.</a:t>
            </a:r>
          </a:p>
        </p:txBody>
      </p:sp>
    </p:spTree>
    <p:extLst>
      <p:ext uri="{BB962C8B-B14F-4D97-AF65-F5344CB8AC3E}">
        <p14:creationId xmlns:p14="http://schemas.microsoft.com/office/powerpoint/2010/main" val="916232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8002E3-8227-A047-8DE0-5DD6656C402C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9483"/>
            <a:ext cx="3751768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3925276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 und Fazit.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18AF97-C6ED-5F42-9CE7-800842C77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Texte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675866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0" y="1729483"/>
            <a:ext cx="8680259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 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939687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Textblock.</a:t>
            </a:r>
          </a:p>
        </p:txBody>
      </p:sp>
    </p:spTree>
    <p:extLst>
      <p:ext uri="{BB962C8B-B14F-4D97-AF65-F5344CB8AC3E}">
        <p14:creationId xmlns:p14="http://schemas.microsoft.com/office/powerpoint/2010/main" val="29654272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8002E3-8227-A047-8DE0-5DD6656C402C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0" y="1729483"/>
            <a:ext cx="8608251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 kann lang oder kurz sein, lässt aber genügend Platz für Freiraum, und ist übersichtlich zu lesen.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3925276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 und Fazit.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18AF97-C6ED-5F42-9CE7-800842C77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Texte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2337479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179F5EF7-362F-214D-B69C-23323EC7CDB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63571" y="2571750"/>
            <a:ext cx="1660240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19E032BB-44F4-0548-8A4D-138EE110130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63570" y="-11029"/>
            <a:ext cx="1644447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06A3F8ED-0A03-5248-A3B7-44ED5B5F590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00331" y="-11029"/>
            <a:ext cx="1595857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8C1D7076-69B8-D749-A316-2BE5CE0EBA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99748" y="2571750"/>
            <a:ext cx="1614083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33" name="Bildplatzhalter 3">
            <a:extLst>
              <a:ext uri="{FF2B5EF4-FFF2-40B4-BE49-F238E27FC236}">
                <a16:creationId xmlns:a16="http://schemas.microsoft.com/office/drawing/2014/main" id="{F86153A5-4FB9-A942-9E4C-BAAED5F502F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88500" y="-11029"/>
            <a:ext cx="1555500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43AC77AC-9341-8D49-B94A-A793013ED6A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03959" y="2571750"/>
            <a:ext cx="1540042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05684606-F0C9-7043-B0B1-B911B0543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4DDB3A0-DC24-E14A-B789-FB6BFF7842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34519"/>
            <a:ext cx="2137889" cy="874463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Mehrere Bilder.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7195CE7-DA4B-884E-8749-CF79217440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95662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687DA17-C9C5-BA4D-BFF5-283DA97895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20276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F6F1319A-CB5E-0F4F-851E-31EC033F7A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87437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AE1970B1-407D-D848-B3E4-1992C47D6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C1BCB765-40EB-0543-8EE2-594E06526B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0276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7E80528F-8E74-E844-B400-DD33B71FFC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5662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</p:spTree>
    <p:extLst>
      <p:ext uri="{BB962C8B-B14F-4D97-AF65-F5344CB8AC3E}">
        <p14:creationId xmlns:p14="http://schemas.microsoft.com/office/powerpoint/2010/main" val="47894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  <p15:guide id="2" orient="horz" pos="1576">
          <p15:clr>
            <a:srgbClr val="FBAE40"/>
          </p15:clr>
        </p15:guide>
        <p15:guide id="3" orient="horz" pos="1840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F86153A5-4FB9-A942-9E4C-BAAED5F502F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805613" y="-11029"/>
            <a:ext cx="2338387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2" name="Bildplatzhalter 3">
            <a:extLst>
              <a:ext uri="{FF2B5EF4-FFF2-40B4-BE49-F238E27FC236}">
                <a16:creationId xmlns:a16="http://schemas.microsoft.com/office/drawing/2014/main" id="{43AC77AC-9341-8D49-B94A-A793013ED6A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04212" y="2571750"/>
            <a:ext cx="2339789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3" name="Bildplatzhalter 3">
            <a:extLst>
              <a:ext uri="{FF2B5EF4-FFF2-40B4-BE49-F238E27FC236}">
                <a16:creationId xmlns:a16="http://schemas.microsoft.com/office/drawing/2014/main" id="{CC9A723B-B6CD-E54D-9445-47F62F2B4C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64039" y="-11029"/>
            <a:ext cx="2446898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4" name="Bildplatzhalter 3">
            <a:extLst>
              <a:ext uri="{FF2B5EF4-FFF2-40B4-BE49-F238E27FC236}">
                <a16:creationId xmlns:a16="http://schemas.microsoft.com/office/drawing/2014/main" id="{0671A2DD-8C36-8549-9CB3-8BFC5450DBB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362572" y="2571750"/>
            <a:ext cx="2448365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505D1D14-DDFB-1941-83A2-96DA266CD49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938338" y="-11029"/>
            <a:ext cx="2425700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26" name="Bildplatzhalter 3">
            <a:extLst>
              <a:ext uri="{FF2B5EF4-FFF2-40B4-BE49-F238E27FC236}">
                <a16:creationId xmlns:a16="http://schemas.microsoft.com/office/drawing/2014/main" id="{0D073362-2ECB-6A4E-BD12-200FCFCEE49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38338" y="2571750"/>
            <a:ext cx="2425700" cy="2582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088A196-A26F-2C41-8265-51E34D3A89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BD18092A-9519-EB44-B712-FD52FACD6F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2408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8D6F141-69D7-4849-B20D-972D50FAE09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08905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BB39B7C8-D078-A142-8F64-0521573892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87437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8DAB7104-0F54-6847-B667-2AFA8C059A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12408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C07B4E40-2858-F343-92AE-196EE24361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08905" y="2342195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1-6 EIGENE Bilder einzufügen.</a:t>
            </a: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FFF7949B-7DA1-FF4A-8E1F-660F9CE28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4" y="4776564"/>
            <a:ext cx="1251610" cy="27816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AA109B4D-669B-8F4D-AC46-44ACE9C87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091989"/>
            <a:ext cx="2137889" cy="959523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24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Mehrere </a:t>
            </a:r>
            <a:br>
              <a:rPr lang="de-DE" dirty="0"/>
            </a:br>
            <a:r>
              <a:rPr lang="de-DE" dirty="0"/>
              <a:t>Bilder.</a:t>
            </a:r>
          </a:p>
        </p:txBody>
      </p:sp>
    </p:spTree>
    <p:extLst>
      <p:ext uri="{BB962C8B-B14F-4D97-AF65-F5344CB8AC3E}">
        <p14:creationId xmlns:p14="http://schemas.microsoft.com/office/powerpoint/2010/main" val="2600013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07">
          <p15:clr>
            <a:srgbClr val="FBAE40"/>
          </p15:clr>
        </p15:guide>
        <p15:guide id="2" orient="horz" pos="1540">
          <p15:clr>
            <a:srgbClr val="FBAE40"/>
          </p15:clr>
        </p15:guide>
        <p15:guide id="3" orient="horz" pos="1804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3725928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</p:spTree>
    <p:extLst>
      <p:ext uri="{BB962C8B-B14F-4D97-AF65-F5344CB8AC3E}">
        <p14:creationId xmlns:p14="http://schemas.microsoft.com/office/powerpoint/2010/main" val="14754248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2603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2355726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329183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</p:spTree>
    <p:extLst>
      <p:ext uri="{BB962C8B-B14F-4D97-AF65-F5344CB8AC3E}">
        <p14:creationId xmlns:p14="http://schemas.microsoft.com/office/powerpoint/2010/main" val="3470943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04248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6256" y="4872330"/>
            <a:ext cx="2052631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</p:spTree>
    <p:extLst>
      <p:ext uri="{BB962C8B-B14F-4D97-AF65-F5344CB8AC3E}">
        <p14:creationId xmlns:p14="http://schemas.microsoft.com/office/powerpoint/2010/main" val="19633328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gold (2-zeil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30CB3304-32D3-5F44-B5C8-EB69C449D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6EDAC8B-F996-E843-96DA-DA5675D031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71321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</p:spTree>
    <p:extLst>
      <p:ext uri="{BB962C8B-B14F-4D97-AF65-F5344CB8AC3E}">
        <p14:creationId xmlns:p14="http://schemas.microsoft.com/office/powerpoint/2010/main" val="3681335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2" y="4872330"/>
            <a:ext cx="1945305" cy="2159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</p:spTree>
    <p:extLst>
      <p:ext uri="{BB962C8B-B14F-4D97-AF65-F5344CB8AC3E}">
        <p14:creationId xmlns:p14="http://schemas.microsoft.com/office/powerpoint/2010/main" val="5122166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867" y="123478"/>
            <a:ext cx="1441450" cy="215900"/>
          </a:xfrm>
          <a:prstGeom prst="rect">
            <a:avLst/>
          </a:prstGeom>
        </p:spPr>
        <p:txBody>
          <a:bodyPr/>
          <a:lstStyle>
            <a:lvl1pPr algn="l"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27784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</p:spTree>
    <p:extLst>
      <p:ext uri="{BB962C8B-B14F-4D97-AF65-F5344CB8AC3E}">
        <p14:creationId xmlns:p14="http://schemas.microsoft.com/office/powerpoint/2010/main" val="3031088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Produk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Produkte ohne Bilder.</a:t>
            </a:r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6065512" y="-545462"/>
            <a:ext cx="6156976" cy="615612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2211710"/>
            <a:ext cx="3028785" cy="42819"/>
          </a:xfrm>
          <a:prstGeom prst="rect">
            <a:avLst/>
          </a:prstGeom>
        </p:spPr>
        <p:txBody>
          <a:bodyPr/>
          <a:lstStyle>
            <a:lvl1pPr algn="ctr">
              <a:defRPr sz="3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Produktname</a:t>
            </a:r>
            <a:endParaRPr lang="en-US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0531" y="1707654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rgbClr val="00B8ED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rgbClr val="00B8ED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313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Produk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5149412" cy="48232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Produkte </a:t>
            </a:r>
            <a:br>
              <a:rPr lang="de-DE" dirty="0"/>
            </a:br>
            <a:r>
              <a:rPr lang="de-DE" dirty="0"/>
              <a:t>ohne Bilder.</a:t>
            </a:r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1411207" y="1872351"/>
            <a:ext cx="1490454" cy="1490249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4884" y="2375171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22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3800491" y="1872352"/>
            <a:ext cx="1490454" cy="1490249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4180" y="2380157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6189774" y="1872351"/>
            <a:ext cx="1490454" cy="1490249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00B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3463" y="2375171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3829" y="3671314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736" y="3673153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49" y="3671313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</p:spTree>
    <p:extLst>
      <p:ext uri="{BB962C8B-B14F-4D97-AF65-F5344CB8AC3E}">
        <p14:creationId xmlns:p14="http://schemas.microsoft.com/office/powerpoint/2010/main" val="24888552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wird ein Video eingefügt: Einfügen &gt; Video &gt; Film aus Datei</a:t>
            </a:r>
          </a:p>
        </p:txBody>
      </p:sp>
    </p:spTree>
    <p:extLst>
      <p:ext uri="{BB962C8B-B14F-4D97-AF65-F5344CB8AC3E}">
        <p14:creationId xmlns:p14="http://schemas.microsoft.com/office/powerpoint/2010/main" val="2965273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and highlights with sub-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5641" y="247649"/>
            <a:ext cx="7668234" cy="720000"/>
          </a:xfrm>
          <a:prstGeom prst="rect">
            <a:avLst/>
          </a:prstGeom>
        </p:spPr>
        <p:txBody>
          <a:bodyPr wrap="square" rIns="36000"/>
          <a:lstStyle>
            <a:lvl1pPr>
              <a:defRPr lang="de-DE" sz="2800" b="1" i="0" u="none" strike="noStrike" baseline="0" smtClean="0"/>
            </a:lvl1pPr>
          </a:lstStyle>
          <a:p>
            <a:r>
              <a:rPr lang="en-GB" dirty="0" smtClean="0"/>
              <a:t>Page with bullet points.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75641" y="1075125"/>
            <a:ext cx="7668234" cy="3564000"/>
          </a:xfrm>
          <a:prstGeom prst="rect">
            <a:avLst/>
          </a:prstGeom>
        </p:spPr>
        <p:txBody>
          <a:bodyPr numCol="1" spcCol="360000"/>
          <a:lstStyle>
            <a:lvl1pPr marL="97200" indent="-97200">
              <a:buFont typeface="Arial" pitchFamily="34" charset="0"/>
              <a:buChar char="•"/>
              <a:defRPr/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00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 baseline="0"/>
            </a:lvl3pPr>
            <a:lvl4pPr marL="1431925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 smtClean="0"/>
              <a:t>Level 1. </a:t>
            </a:r>
            <a:r>
              <a:rPr lang="en-US" dirty="0" smtClean="0"/>
              <a:t>Bullet points look like this. Single line spacing. A blank line is automatically placed between bullet points.</a:t>
            </a:r>
          </a:p>
          <a:p>
            <a:pPr lvl="0"/>
            <a:endParaRPr lang="de-DE" dirty="0" smtClean="0"/>
          </a:p>
          <a:p>
            <a:pPr lvl="1"/>
            <a:r>
              <a:rPr lang="en-US" dirty="0" smtClean="0"/>
              <a:t>Level 2</a:t>
            </a:r>
          </a:p>
          <a:p>
            <a:pPr marL="990000" marR="0" lvl="2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Level 3 Arial, 11pt.</a:t>
            </a:r>
          </a:p>
          <a:p>
            <a:pPr lvl="3"/>
            <a:r>
              <a:rPr lang="en-US" dirty="0" smtClean="0"/>
              <a:t>Level 4 Arial, 11pt.</a:t>
            </a:r>
          </a:p>
          <a:p>
            <a:pPr marL="85725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 smtClean="0"/>
          </a:p>
          <a:p>
            <a:pPr lvl="2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26538" y="271463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86861" y="4839452"/>
            <a:ext cx="3840664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Page </a:t>
            </a:r>
            <a:fld id="{2BB1BE12-8B33-4EF7-B071-DFB7D9333BB2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r>
              <a:rPr lang="de-DE" dirty="0" smtClean="0">
                <a:solidFill>
                  <a:prstClr val="black"/>
                </a:solidFill>
              </a:rPr>
              <a:t> – Hutchison Drei Austria GmbH – </a:t>
            </a:r>
            <a:r>
              <a:rPr lang="de-DE" dirty="0" err="1" smtClean="0">
                <a:solidFill>
                  <a:prstClr val="black"/>
                </a:solidFill>
              </a:rPr>
              <a:t>Confidential</a:t>
            </a:r>
            <a:endParaRPr lang="de-D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8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e Faz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314325" y="312738"/>
            <a:ext cx="8516938" cy="41153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AC52DF-E41C-D049-9456-6AF39335FE94}"/>
              </a:ext>
            </a:extLst>
          </p:cNvPr>
          <p:cNvSpPr/>
          <p:nvPr userDrawn="1"/>
        </p:nvSpPr>
        <p:spPr>
          <a:xfrm>
            <a:off x="0" y="4443958"/>
            <a:ext cx="9157451" cy="74486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B752F7E-891C-9A4B-ABE2-7FC5A625E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6BD69FF-7F64-BD40-BE65-4D2048175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001B0-E24A-4541-884F-031132317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56" y="4461111"/>
            <a:ext cx="4320480" cy="71293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Hier kann auch ein Fazit stehen.</a:t>
            </a:r>
          </a:p>
        </p:txBody>
      </p:sp>
    </p:spTree>
    <p:extLst>
      <p:ext uri="{BB962C8B-B14F-4D97-AF65-F5344CB8AC3E}">
        <p14:creationId xmlns:p14="http://schemas.microsoft.com/office/powerpoint/2010/main" val="1061062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 (2-zeil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07D498F-4F34-8041-AF14-661930890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</p:spTree>
    <p:extLst>
      <p:ext uri="{BB962C8B-B14F-4D97-AF65-F5344CB8AC3E}">
        <p14:creationId xmlns:p14="http://schemas.microsoft.com/office/powerpoint/2010/main" val="35262107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gold (2-zeili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30CB3304-32D3-5F44-B5C8-EB69C449D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8695" y="1563638"/>
            <a:ext cx="8172000" cy="738010"/>
          </a:xfrm>
          <a:prstGeom prst="rect">
            <a:avLst/>
          </a:prstGeom>
        </p:spPr>
        <p:txBody>
          <a:bodyPr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</a:t>
            </a:r>
            <a:br>
              <a:rPr lang="de-DE" dirty="0"/>
            </a:br>
            <a:r>
              <a:rPr lang="de-DE" dirty="0"/>
              <a:t>zweizeilig.</a:t>
            </a:r>
          </a:p>
        </p:txBody>
      </p:sp>
    </p:spTree>
    <p:extLst>
      <p:ext uri="{BB962C8B-B14F-4D97-AF65-F5344CB8AC3E}">
        <p14:creationId xmlns:p14="http://schemas.microsoft.com/office/powerpoint/2010/main" val="122951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weiß (2-zeilig la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07D498F-4F34-8041-AF14-661930890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E38C11F0-02A1-9948-B901-A8F9FB875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7019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459461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gold (2-zeilig lang)">
    <p:bg>
      <p:bgPr>
        <a:solidFill>
          <a:srgbClr val="AF9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4">
            <a:extLst>
              <a:ext uri="{FF2B5EF4-FFF2-40B4-BE49-F238E27FC236}">
                <a16:creationId xmlns:a16="http://schemas.microsoft.com/office/drawing/2014/main" id="{30CB3304-32D3-5F44-B5C8-EB69C449D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E38C11F0-02A1-9948-B901-A8F9FB8758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37019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52914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weiß (2-zeilig la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07D498F-4F34-8041-AF14-661930890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7564580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40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gold (2-zeilig lang)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8C74E7-51A2-AA4C-AB82-28C43F1F8B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695" y="2262813"/>
            <a:ext cx="2540855" cy="281255"/>
          </a:xfrm>
          <a:prstGeom prst="rect">
            <a:avLst/>
          </a:prstGeom>
        </p:spPr>
        <p:txBody>
          <a:bodyPr/>
          <a:lstStyle>
            <a:lvl1pPr>
              <a:defRPr sz="1500" b="0" i="0" spc="0" baseline="0"/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34C9853-E6E7-874F-847C-F689C83376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544068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30CB3304-32D3-5F44-B5C8-EB69C449D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322491C-586F-9F4A-8F73-CB78771E4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650" y="1419622"/>
            <a:ext cx="8172000" cy="941426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800"/>
              </a:lnSpc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 für eine lange</a:t>
            </a:r>
            <a:br>
              <a:rPr lang="de-DE" dirty="0"/>
            </a:br>
            <a:r>
              <a:rPr lang="de-DE" dirty="0"/>
              <a:t>zweizeilige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927601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8" orient="horz" pos="2949">
          <p15:clr>
            <a:srgbClr val="FBAE40"/>
          </p15:clr>
        </p15:guide>
        <p15:guide id="29" orient="horz" pos="14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wei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5DE518-F421-5F47-B15F-3AD3901CD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6DB05-5FF6-D542-A99F-AABF51F95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963" y="246166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8508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481" userDrawn="1">
          <p15:clr>
            <a:srgbClr val="FBAE40"/>
          </p15:clr>
        </p15:guide>
        <p15:guide id="3" orient="horz" pos="85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5" name="Grafik 14">
            <a:extLst>
              <a:ext uri="{FF2B5EF4-FFF2-40B4-BE49-F238E27FC236}">
                <a16:creationId xmlns:a16="http://schemas.microsoft.com/office/drawing/2014/main" id="{22AA8896-6F27-5A49-AEC7-1D51680F6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1EE7E9-5D2C-C240-918D-66E7B3574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9963" y="246166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24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Untertitel weiß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5DE518-F421-5F47-B15F-3AD3901CD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59B4606-3080-994B-ACF6-CA61E2C4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9" y="2382057"/>
            <a:ext cx="4063195" cy="281255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E255F6-4AEC-9C42-8B1F-92FF95A09B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963" y="2682212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1731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2 Untertitel gold">
    <p:bg>
      <p:bgPr>
        <a:solidFill>
          <a:srgbClr val="AF9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EADBA4E-6D63-B546-B19B-7C01C1FF48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454" y="1836107"/>
            <a:ext cx="4051300" cy="527050"/>
          </a:xfrm>
          <a:prstGeom prst="rect">
            <a:avLst/>
          </a:prstGeom>
        </p:spPr>
        <p:txBody>
          <a:bodyPr/>
          <a:lstStyle>
            <a:lvl1pPr algn="ctr">
              <a:lnSpc>
                <a:spcPts val="5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59B4606-3080-994B-ACF6-CA61E2C4E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9" y="2382057"/>
            <a:ext cx="4063195" cy="281255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/>
            </a:lvl1pPr>
          </a:lstStyle>
          <a:p>
            <a:pPr lvl="0"/>
            <a:r>
              <a:rPr lang="de-DE" dirty="0"/>
              <a:t>Hier steht der Untertitel.</a:t>
            </a:r>
          </a:p>
        </p:txBody>
      </p:sp>
      <p:pic>
        <p:nvPicPr>
          <p:cNvPr id="10" name="Grafik 14">
            <a:extLst>
              <a:ext uri="{FF2B5EF4-FFF2-40B4-BE49-F238E27FC236}">
                <a16:creationId xmlns:a16="http://schemas.microsoft.com/office/drawing/2014/main" id="{0205256B-E23A-4B4C-9BF7-673894857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90E5E4-4688-C440-8203-C06A4D2E4B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9963" y="2682212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7828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orient="horz" pos="1481">
          <p15:clr>
            <a:srgbClr val="FBAE40"/>
          </p15:clr>
        </p15:guide>
        <p15:guide id="3" orient="horz" pos="8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B00915E-24EE-4543-A9F9-6DF943F1DC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E5EB9C-08E8-0D46-8364-86F07E66F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806" y="2658297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45AE2A3F-AC0E-FD41-B713-AB06F550F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6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4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v3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85F37D22-5BC1-8448-8ACC-649905CC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B00915E-24EE-4543-A9F9-6DF943F1DC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0E5EB9C-08E8-0D46-8364-86F07E66F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806" y="2658297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477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v3 weiß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D186381-A92C-5F47-ADA8-5A146497A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3978" y="2636196"/>
            <a:ext cx="2596044" cy="245312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484505B-51A7-1D42-86D0-EFF703C26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A89D-89F9-0C4F-8046-D81099534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575" y="292842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526AA57A-50CF-124F-9C1B-7CB1066B5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6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Untertitel v3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D186381-A92C-5F47-ADA8-5A146497A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3978" y="2636196"/>
            <a:ext cx="2596044" cy="245312"/>
          </a:xfrm>
          <a:prstGeom prst="rect">
            <a:avLst/>
          </a:prstGeom>
        </p:spPr>
        <p:txBody>
          <a:bodyPr/>
          <a:lstStyle>
            <a:lvl1pPr algn="ctr">
              <a:defRPr sz="1500" b="0" i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steht ein Untertitel.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484505B-51A7-1D42-86D0-EFF703C26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141687"/>
            <a:ext cx="7297737" cy="605294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ts val="4000"/>
              </a:lnSpc>
              <a:defRPr sz="4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85F37D22-5BC1-8448-8ACC-649905CCF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76A89D-89F9-0C4F-8046-D810995342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3575" y="2928421"/>
            <a:ext cx="2736850" cy="215900"/>
          </a:xfrm>
          <a:prstGeom prst="rect">
            <a:avLst/>
          </a:prstGeom>
        </p:spPr>
        <p:txBody>
          <a:bodyPr/>
          <a:lstStyle>
            <a:lvl1pPr algn="ctr">
              <a:defRPr sz="900"/>
            </a:lvl1pPr>
          </a:lstStyle>
          <a:p>
            <a:pPr lvl="0"/>
            <a:r>
              <a:rPr lang="en-US" dirty="0"/>
              <a:t>Wien, 00.00.0000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75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5" orient="horz" pos="1393">
          <p15:clr>
            <a:srgbClr val="FBAE40"/>
          </p15:clr>
        </p15:guide>
        <p15:guide id="28" orient="horz" pos="2937">
          <p15:clr>
            <a:srgbClr val="FBAE40"/>
          </p15:clr>
        </p15:guide>
        <p15:guide id="29" orient="horz" pos="1617">
          <p15:clr>
            <a:srgbClr val="FBAE40"/>
          </p15:clr>
        </p15:guide>
        <p15:guide id="30" orient="horz" pos="180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Englisch weiß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91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Englisch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holesale Englisch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Wholesale Englisch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DigitalSolutions Englisch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+ Claim DigitalSolutions Englisch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CDBCD33C-85B3-6648-96BE-E44506D94C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8791" y="2297002"/>
            <a:ext cx="3744416" cy="18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Wien, 00.00.0000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FCB1FE-77AD-3C44-A558-DFE2428AF0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296" y="1798020"/>
            <a:ext cx="3811696" cy="462216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Die Titelseite.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687202" cy="36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6" orient="horz" pos="1393">
          <p15:clr>
            <a:srgbClr val="FBAE40"/>
          </p15:clr>
        </p15:guide>
        <p15:guide id="27" orient="horz" pos="1568">
          <p15:clr>
            <a:srgbClr val="FBAE40"/>
          </p15:clr>
        </p15:guide>
        <p15:guide id="28" orient="horz" pos="293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D5285EE2-238B-8045-AC6A-8B661D94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8DC2FDF-9BED-D04E-B20C-81778A59A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930798"/>
            <a:ext cx="368855" cy="308111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spc="-150">
                <a:solidFill>
                  <a:srgbClr val="B19043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1</a:t>
            </a:r>
          </a:p>
          <a:p>
            <a:r>
              <a:rPr lang="de-DE" dirty="0"/>
              <a:t>2</a:t>
            </a:r>
          </a:p>
          <a:p>
            <a:r>
              <a:rPr lang="de-DE" dirty="0"/>
              <a:t>3</a:t>
            </a:r>
          </a:p>
          <a:p>
            <a:r>
              <a:rPr lang="de-DE" dirty="0"/>
              <a:t>4</a:t>
            </a:r>
          </a:p>
          <a:p>
            <a:r>
              <a:rPr lang="de-DE" dirty="0"/>
              <a:t>5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D47D28D-04C6-6B46-9257-D3B90B539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930798"/>
            <a:ext cx="3406775" cy="3081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 b="1" spc="-150"/>
            </a:lvl1pPr>
          </a:lstStyle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</p:txBody>
      </p:sp>
    </p:spTree>
    <p:extLst>
      <p:ext uri="{BB962C8B-B14F-4D97-AF65-F5344CB8AC3E}">
        <p14:creationId xmlns:p14="http://schemas.microsoft.com/office/powerpoint/2010/main" val="3962804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pos="5052">
          <p15:clr>
            <a:srgbClr val="FBAE40"/>
          </p15:clr>
        </p15:guide>
        <p15:guide id="35" orient="horz" pos="3117">
          <p15:clr>
            <a:srgbClr val="FBAE40"/>
          </p15:clr>
        </p15:guide>
        <p15:guide id="37" orient="horz" pos="16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D5285EE2-238B-8045-AC6A-8B661D94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8DC2FDF-9BED-D04E-B20C-81778A59A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930798"/>
            <a:ext cx="368855" cy="308111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spc="-150">
                <a:solidFill>
                  <a:schemeClr val="tx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1</a:t>
            </a:r>
          </a:p>
          <a:p>
            <a:r>
              <a:rPr lang="de-DE" dirty="0"/>
              <a:t>2</a:t>
            </a:r>
          </a:p>
          <a:p>
            <a:r>
              <a:rPr lang="de-DE" dirty="0"/>
              <a:t>3</a:t>
            </a:r>
          </a:p>
          <a:p>
            <a:r>
              <a:rPr lang="de-DE" dirty="0"/>
              <a:t>4</a:t>
            </a:r>
          </a:p>
          <a:p>
            <a:r>
              <a:rPr lang="de-DE" dirty="0"/>
              <a:t>5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D47D28D-04C6-6B46-9257-D3B90B539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930798"/>
            <a:ext cx="3406775" cy="30811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spc="-1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</p:txBody>
      </p:sp>
    </p:spTree>
    <p:extLst>
      <p:ext uri="{BB962C8B-B14F-4D97-AF65-F5344CB8AC3E}">
        <p14:creationId xmlns:p14="http://schemas.microsoft.com/office/powerpoint/2010/main" val="330114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1" pos="5052">
          <p15:clr>
            <a:srgbClr val="FBAE40"/>
          </p15:clr>
        </p15:guide>
        <p15:guide id="35" orient="horz" pos="3117">
          <p15:clr>
            <a:srgbClr val="FBAE40"/>
          </p15:clr>
        </p15:guide>
        <p15:guide id="37" orient="horz" pos="16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Subagenda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D5285EE2-238B-8045-AC6A-8B661D94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8DC2FDF-9BED-D04E-B20C-81778A59A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730699"/>
            <a:ext cx="368855" cy="3641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defRPr sz="2500" b="1" spc="-150">
                <a:solidFill>
                  <a:srgbClr val="B19043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1</a:t>
            </a:r>
          </a:p>
          <a:p>
            <a:r>
              <a:rPr lang="de-DE" dirty="0"/>
              <a:t>2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</a:t>
            </a:r>
          </a:p>
          <a:p>
            <a:r>
              <a:rPr lang="de-DE" dirty="0"/>
              <a:t>4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5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D47D28D-04C6-6B46-9257-D3B90B539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7306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600" b="1" spc="-150"/>
            </a:lvl1pPr>
            <a:lvl2pPr marL="0" indent="0">
              <a:buFontTx/>
              <a:buNone/>
              <a:defRPr sz="2000"/>
            </a:lvl2pPr>
            <a:lvl3pPr marL="450000" indent="0">
              <a:lnSpc>
                <a:spcPts val="3200"/>
              </a:lnSpc>
              <a:buNone/>
              <a:defRPr sz="2000"/>
            </a:lvl3pPr>
          </a:lstStyle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r>
              <a:rPr lang="de-DE" dirty="0"/>
              <a:t>Inhaltspunkt.</a:t>
            </a:r>
          </a:p>
        </p:txBody>
      </p:sp>
    </p:spTree>
    <p:extLst>
      <p:ext uri="{BB962C8B-B14F-4D97-AF65-F5344CB8AC3E}">
        <p14:creationId xmlns:p14="http://schemas.microsoft.com/office/powerpoint/2010/main" val="1798747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pos="5052">
          <p15:clr>
            <a:srgbClr val="FBAE40"/>
          </p15:clr>
        </p15:guide>
        <p15:guide id="35" orient="horz" pos="3117">
          <p15:clr>
            <a:srgbClr val="FBAE40"/>
          </p15:clr>
        </p15:guide>
        <p15:guide id="37" orient="horz" pos="16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Subagenda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D5285EE2-238B-8045-AC6A-8B661D94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8DC2FDF-9BED-D04E-B20C-81778A59AD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1520" y="730699"/>
            <a:ext cx="368855" cy="364125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200"/>
              </a:lnSpc>
              <a:defRPr sz="2500" b="1" spc="-150">
                <a:solidFill>
                  <a:schemeClr val="tx2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1</a:t>
            </a:r>
          </a:p>
          <a:p>
            <a:r>
              <a:rPr lang="de-DE" dirty="0"/>
              <a:t>2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</a:t>
            </a:r>
          </a:p>
          <a:p>
            <a:r>
              <a:rPr lang="de-DE" dirty="0"/>
              <a:t>4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5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D47D28D-04C6-6B46-9257-D3B90B5395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560" y="7306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200"/>
              </a:lnSpc>
              <a:buFontTx/>
              <a:buNone/>
              <a:defRPr sz="2600" b="1" spc="-150"/>
            </a:lvl1pPr>
            <a:lvl2pPr marL="0" indent="0">
              <a:buFontTx/>
              <a:buNone/>
              <a:defRPr sz="2000"/>
            </a:lvl2pPr>
            <a:lvl3pPr marL="450000" indent="0">
              <a:lnSpc>
                <a:spcPts val="3200"/>
              </a:lnSpc>
              <a:buNone/>
              <a:defRPr sz="2000"/>
            </a:lvl3pPr>
          </a:lstStyle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r>
              <a:rPr lang="de-DE" dirty="0"/>
              <a:t>Inhaltspunkt.</a:t>
            </a:r>
          </a:p>
          <a:p>
            <a:r>
              <a:rPr lang="de-DE" dirty="0"/>
              <a:t>Inhaltspunkt.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Sub-</a:t>
            </a:r>
            <a:r>
              <a:rPr lang="de-DE" dirty="0" err="1"/>
              <a:t>Agendapunkt</a:t>
            </a:r>
            <a:r>
              <a:rPr lang="de-DE" dirty="0"/>
              <a:t>.</a:t>
            </a:r>
          </a:p>
          <a:p>
            <a:r>
              <a:rPr lang="de-DE" dirty="0"/>
              <a:t>Inhaltspunkt.</a:t>
            </a:r>
          </a:p>
        </p:txBody>
      </p:sp>
    </p:spTree>
    <p:extLst>
      <p:ext uri="{BB962C8B-B14F-4D97-AF65-F5344CB8AC3E}">
        <p14:creationId xmlns:p14="http://schemas.microsoft.com/office/powerpoint/2010/main" val="16288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1" pos="5052">
          <p15:clr>
            <a:srgbClr val="FBAE40"/>
          </p15:clr>
        </p15:guide>
        <p15:guide id="35" orient="horz" pos="3117">
          <p15:clr>
            <a:srgbClr val="FBAE40"/>
          </p15:clr>
        </p15:guide>
        <p15:guide id="37" orient="horz" pos="16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2739611" y="0"/>
            <a:ext cx="6404389" cy="5153439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A2E75D1-6820-EB45-862B-995665C850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750" y="843558"/>
            <a:ext cx="2524800" cy="389233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40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Agenda.</a:t>
            </a:r>
          </a:p>
        </p:txBody>
      </p:sp>
      <p:sp>
        <p:nvSpPr>
          <p:cNvPr id="74" name="Foliennummernplatzhalter 5">
            <a:extLst>
              <a:ext uri="{FF2B5EF4-FFF2-40B4-BE49-F238E27FC236}">
                <a16:creationId xmlns:a16="http://schemas.microsoft.com/office/drawing/2014/main" id="{41E082EB-D0EF-2149-B422-C4D28CACC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E0C0BB6A-A121-B948-852B-8B1E1F1BE3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0698" y="1258177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158E81D-1C8A-364E-9D87-FB6424FE3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9899" y="758168"/>
            <a:ext cx="395306" cy="579300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1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587E9677-59B3-1F42-BB3A-AE5625D28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0698" y="1517987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  <p:sp>
        <p:nvSpPr>
          <p:cNvPr id="26" name="Textplatzhalter 5">
            <a:extLst>
              <a:ext uri="{FF2B5EF4-FFF2-40B4-BE49-F238E27FC236}">
                <a16:creationId xmlns:a16="http://schemas.microsoft.com/office/drawing/2014/main" id="{5D47D676-0493-7541-84C5-5776F7F4A3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5454" y="780746"/>
            <a:ext cx="395306" cy="579300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2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B6563806-A4DC-344B-8731-7CCD86FAD0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2387" y="1286400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D231B121-7D9E-314D-9162-437BCE0922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9231" y="758703"/>
            <a:ext cx="395306" cy="590054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3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B210B3A2-86DF-A644-8B72-B9D39C632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4875" y="1253555"/>
            <a:ext cx="1664763" cy="253640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1548483F-4420-8042-8B91-7ACD7DAC28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4875" y="1513365"/>
            <a:ext cx="1664763" cy="253640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7DC29807-36A9-1643-AA39-DB0A9EE3E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2387" y="1546210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91A2BCFF-B013-5840-AF32-0CCA59380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698" y="2934577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08CCD052-700D-024A-8802-9FB6B7EE42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69899" y="2398354"/>
            <a:ext cx="395306" cy="579300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4</a:t>
            </a:r>
          </a:p>
        </p:txBody>
      </p:sp>
      <p:sp>
        <p:nvSpPr>
          <p:cNvPr id="34" name="Textplatzhalter 5">
            <a:extLst>
              <a:ext uri="{FF2B5EF4-FFF2-40B4-BE49-F238E27FC236}">
                <a16:creationId xmlns:a16="http://schemas.microsoft.com/office/drawing/2014/main" id="{175EB288-EE30-AA47-861A-B00C93582D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20698" y="3194387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  <p:sp>
        <p:nvSpPr>
          <p:cNvPr id="35" name="Textplatzhalter 5">
            <a:extLst>
              <a:ext uri="{FF2B5EF4-FFF2-40B4-BE49-F238E27FC236}">
                <a16:creationId xmlns:a16="http://schemas.microsoft.com/office/drawing/2014/main" id="{DCDEBE20-E25F-2844-A94C-FF82A6B292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454" y="2420932"/>
            <a:ext cx="395306" cy="579300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5</a:t>
            </a:r>
          </a:p>
        </p:txBody>
      </p:sp>
      <p:sp>
        <p:nvSpPr>
          <p:cNvPr id="36" name="Textplatzhalter 5">
            <a:extLst>
              <a:ext uri="{FF2B5EF4-FFF2-40B4-BE49-F238E27FC236}">
                <a16:creationId xmlns:a16="http://schemas.microsoft.com/office/drawing/2014/main" id="{11157472-ED33-A44E-BC3D-875F7D05B3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62387" y="2962800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BF38F608-DD47-584D-85D5-094DC7A631F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49231" y="2398889"/>
            <a:ext cx="395306" cy="590054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chemeClr val="bg1"/>
                </a:solidFill>
                <a:latin typeface="Drei Script" charset="0"/>
                <a:ea typeface="Drei Script" charset="0"/>
                <a:cs typeface="Drei Script" charset="0"/>
              </a:defRPr>
            </a:lvl1pPr>
          </a:lstStyle>
          <a:p>
            <a:r>
              <a:rPr lang="de-DE" dirty="0"/>
              <a:t>6</a:t>
            </a:r>
          </a:p>
        </p:txBody>
      </p:sp>
      <p:sp>
        <p:nvSpPr>
          <p:cNvPr id="38" name="Textplatzhalter 5">
            <a:extLst>
              <a:ext uri="{FF2B5EF4-FFF2-40B4-BE49-F238E27FC236}">
                <a16:creationId xmlns:a16="http://schemas.microsoft.com/office/drawing/2014/main" id="{AD4888DD-6B21-E34C-B464-417C1B160E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54875" y="2929955"/>
            <a:ext cx="1664763" cy="253640"/>
          </a:xfrm>
          <a:prstGeom prst="rect">
            <a:avLst/>
          </a:prstGeom>
        </p:spPr>
        <p:txBody>
          <a:bodyPr/>
          <a:lstStyle>
            <a:lvl1pPr>
              <a:defRPr sz="1800" b="1" spc="-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Inhaltspunkt.</a:t>
            </a:r>
          </a:p>
        </p:txBody>
      </p:sp>
      <p:sp>
        <p:nvSpPr>
          <p:cNvPr id="39" name="Textplatzhalter 5">
            <a:extLst>
              <a:ext uri="{FF2B5EF4-FFF2-40B4-BE49-F238E27FC236}">
                <a16:creationId xmlns:a16="http://schemas.microsoft.com/office/drawing/2014/main" id="{9617C15A-C526-0144-9979-0F3D419791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54875" y="3189765"/>
            <a:ext cx="1664763" cy="253640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  <p:sp>
        <p:nvSpPr>
          <p:cNvPr id="40" name="Textplatzhalter 5">
            <a:extLst>
              <a:ext uri="{FF2B5EF4-FFF2-40B4-BE49-F238E27FC236}">
                <a16:creationId xmlns:a16="http://schemas.microsoft.com/office/drawing/2014/main" id="{FC0E1D03-C536-284C-906C-8C90CA2442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2387" y="3222610"/>
            <a:ext cx="1664763" cy="249017"/>
          </a:xfrm>
          <a:prstGeom prst="rect">
            <a:avLst/>
          </a:prstGeom>
        </p:spPr>
        <p:txBody>
          <a:bodyPr/>
          <a:lstStyle>
            <a:lvl1pPr>
              <a:defRPr sz="900" b="1" spc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 dirty="0" err="1"/>
              <a:t>Nr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4639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1" pos="5052">
          <p15:clr>
            <a:srgbClr val="FBAE40"/>
          </p15:clr>
        </p15:guide>
        <p15:guide id="29" orient="horz" pos="804" userDrawn="1">
          <p15:clr>
            <a:srgbClr val="FBAE40"/>
          </p15:clr>
        </p15:guide>
        <p15:guide id="30" orient="horz" pos="2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326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mit Logo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074" y="2528694"/>
            <a:ext cx="7886700" cy="431800"/>
          </a:xfrm>
          <a:prstGeom prst="rect">
            <a:avLst/>
          </a:prstGeom>
        </p:spPr>
        <p:txBody>
          <a:bodyPr/>
          <a:lstStyle>
            <a:lvl1pPr algn="ctr">
              <a:defRPr sz="6000">
                <a:latin typeface="Drei Script" pitchFamily="2" charset="0"/>
              </a:defRPr>
            </a:lvl1pPr>
          </a:lstStyle>
          <a:p>
            <a:r>
              <a:rPr lang="en-US" dirty="0" err="1"/>
              <a:t>Zwischenseite</a:t>
            </a:r>
            <a:r>
              <a:rPr lang="en-US" dirty="0"/>
              <a:t>.</a:t>
            </a:r>
            <a:endParaRPr lang="de-DE" dirty="0"/>
          </a:p>
        </p:txBody>
      </p:sp>
      <p:pic>
        <p:nvPicPr>
          <p:cNvPr id="6" name="Grafik 20">
            <a:extLst>
              <a:ext uri="{FF2B5EF4-FFF2-40B4-BE49-F238E27FC236}">
                <a16:creationId xmlns:a16="http://schemas.microsoft.com/office/drawing/2014/main" id="{D571FB5C-4AAC-5E4F-B802-736961CB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805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ohne Logo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074" y="2528694"/>
            <a:ext cx="7886700" cy="431800"/>
          </a:xfrm>
          <a:prstGeom prst="rect">
            <a:avLst/>
          </a:prstGeom>
        </p:spPr>
        <p:txBody>
          <a:bodyPr/>
          <a:lstStyle>
            <a:lvl1pPr algn="ctr">
              <a:defRPr sz="6000">
                <a:latin typeface="Drei Script" pitchFamily="2" charset="0"/>
              </a:defRPr>
            </a:lvl1pPr>
          </a:lstStyle>
          <a:p>
            <a:r>
              <a:rPr lang="en-US" dirty="0" err="1"/>
              <a:t>Zwischenseite</a:t>
            </a:r>
            <a:r>
              <a:rPr lang="en-US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776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80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mit Logo (2-teilig)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0133"/>
            <a:ext cx="7886700" cy="1123233"/>
          </a:xfrm>
          <a:prstGeom prst="rect">
            <a:avLst/>
          </a:prstGeom>
        </p:spPr>
        <p:txBody>
          <a:bodyPr/>
          <a:lstStyle>
            <a:lvl1pPr algn="ctr">
              <a:lnSpc>
                <a:spcPts val="4800"/>
              </a:lnSpc>
              <a:defRPr sz="4800">
                <a:latin typeface="+mj-lt"/>
              </a:defRPr>
            </a:lvl1pPr>
          </a:lstStyle>
          <a:p>
            <a:r>
              <a:rPr lang="de-AT" noProof="0" dirty="0"/>
              <a:t>Das ist eine wichtige Kernaussage.</a:t>
            </a:r>
            <a:endParaRPr lang="de-DE" dirty="0"/>
          </a:p>
        </p:txBody>
      </p:sp>
      <p:pic>
        <p:nvPicPr>
          <p:cNvPr id="4" name="Grafik 20">
            <a:extLst>
              <a:ext uri="{FF2B5EF4-FFF2-40B4-BE49-F238E27FC236}">
                <a16:creationId xmlns:a16="http://schemas.microsoft.com/office/drawing/2014/main" id="{39DD6DD8-22B4-4243-BB8E-71A7B6F19E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3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619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ohne Logo (2-teilig)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0133"/>
            <a:ext cx="7886700" cy="1123233"/>
          </a:xfrm>
          <a:prstGeom prst="rect">
            <a:avLst/>
          </a:prstGeom>
        </p:spPr>
        <p:txBody>
          <a:bodyPr/>
          <a:lstStyle>
            <a:lvl1pPr algn="ctr">
              <a:lnSpc>
                <a:spcPts val="4800"/>
              </a:lnSpc>
              <a:defRPr sz="4800">
                <a:latin typeface="+mj-lt"/>
              </a:defRPr>
            </a:lvl1pPr>
          </a:lstStyle>
          <a:p>
            <a:r>
              <a:rPr lang="de-AT" noProof="0" dirty="0"/>
              <a:t>Das ist eine wichtige Kernaussage.</a:t>
            </a:r>
            <a:endParaRPr lang="de-DE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61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mit Logo (3-teilig)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97385"/>
            <a:ext cx="7886700" cy="13487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de-AT" noProof="0" dirty="0"/>
              <a:t>Hier steht eine wichtige Kernaussage mit mehr als 2</a:t>
            </a:r>
            <a:br>
              <a:rPr lang="de-AT" noProof="0" dirty="0"/>
            </a:br>
            <a:r>
              <a:rPr lang="de-AT" noProof="0" dirty="0"/>
              <a:t>aber maximal 3 Zeilen.</a:t>
            </a:r>
            <a:endParaRPr lang="de-DE" dirty="0"/>
          </a:p>
        </p:txBody>
      </p:sp>
      <p:pic>
        <p:nvPicPr>
          <p:cNvPr id="4" name="Grafik 20">
            <a:extLst>
              <a:ext uri="{FF2B5EF4-FFF2-40B4-BE49-F238E27FC236}">
                <a16:creationId xmlns:a16="http://schemas.microsoft.com/office/drawing/2014/main" id="{2A36B5B5-4C85-5446-BAE5-BAAEFD5E5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2695" b="28725"/>
          <a:stretch/>
        </p:blipFill>
        <p:spPr>
          <a:xfrm>
            <a:off x="6888957" y="2766247"/>
            <a:ext cx="2255044" cy="23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4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226" userDrawn="1">
          <p15:clr>
            <a:srgbClr val="FBAE40"/>
          </p15:clr>
        </p15:guide>
        <p15:guide id="2" orient="horz" pos="2023" userDrawn="1">
          <p15:clr>
            <a:srgbClr val="FBAE40"/>
          </p15:clr>
        </p15:guide>
        <p15:guide id="3" orient="horz" pos="1439" userDrawn="1">
          <p15:clr>
            <a:srgbClr val="FBAE40"/>
          </p15:clr>
        </p15:guide>
        <p15:guide id="4" orient="horz" pos="173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 ohne Logo (3-teilig) gold">
    <p:bg>
      <p:bgPr>
        <a:solidFill>
          <a:srgbClr val="B19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F3178D3-B105-694B-B4FA-DDEEE364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D5F271-775F-AB46-A77C-D299EADFE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97385"/>
            <a:ext cx="7886700" cy="13487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de-AT" noProof="0" dirty="0"/>
              <a:t>Hier steht eine wichtige Kernaussage mit mehr als 2</a:t>
            </a:r>
            <a:br>
              <a:rPr lang="de-AT" noProof="0" dirty="0"/>
            </a:br>
            <a:r>
              <a:rPr lang="de-AT" noProof="0" dirty="0"/>
              <a:t>aber maximal 3 Zeilen.</a:t>
            </a:r>
            <a:endParaRPr lang="de-DE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226">
          <p15:clr>
            <a:srgbClr val="FBAE40"/>
          </p15:clr>
        </p15:guide>
        <p15:guide id="2" orient="horz" pos="2023">
          <p15:clr>
            <a:srgbClr val="FBAE40"/>
          </p15:clr>
        </p15:guide>
        <p15:guide id="3" orient="horz" pos="1439">
          <p15:clr>
            <a:srgbClr val="FBAE40"/>
          </p15:clr>
        </p15:guide>
        <p15:guide id="4" orient="horz" pos="17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0">
            <a:extLst>
              <a:ext uri="{FF2B5EF4-FFF2-40B4-BE49-F238E27FC236}">
                <a16:creationId xmlns:a16="http://schemas.microsoft.com/office/drawing/2014/main" id="{0BD4A84D-8FE8-E34E-A009-5FBE8D3EDDA0}"/>
              </a:ext>
            </a:extLst>
          </p:cNvPr>
          <p:cNvSpPr/>
          <p:nvPr userDrawn="1"/>
        </p:nvSpPr>
        <p:spPr>
          <a:xfrm>
            <a:off x="3963988" y="0"/>
            <a:ext cx="5180012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71344" y="2931790"/>
            <a:ext cx="4559919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chemeClr val="bg2"/>
              </a:buClr>
              <a:buSzPct val="12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3pPr>
            <a:lvl4pPr marL="538163" indent="-88900">
              <a:buClr>
                <a:schemeClr val="bg2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4pPr>
            <a:lvl5pPr marL="990000" indent="-90000">
              <a:buClr>
                <a:schemeClr val="bg2"/>
              </a:buClr>
              <a:buSzPct val="12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5pPr>
            <a:lvl6pPr marL="1440000" indent="-90000">
              <a:buClr>
                <a:schemeClr val="bg2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10F627-09DC-6B40-99A6-E7AA032F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200" y="781932"/>
            <a:ext cx="4152901" cy="165576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2326214-4EF6-1B48-89E2-CA05A54864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481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576" userDrawn="1">
          <p15:clr>
            <a:srgbClr val="FBAE40"/>
          </p15:clr>
        </p15:guide>
        <p15:guide id="4" orient="horz" pos="1835" userDrawn="1">
          <p15:clr>
            <a:srgbClr val="FBAE40"/>
          </p15:clr>
        </p15:guide>
        <p15:guide id="5" orient="horz" pos="1384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0">
            <a:extLst>
              <a:ext uri="{FF2B5EF4-FFF2-40B4-BE49-F238E27FC236}">
                <a16:creationId xmlns:a16="http://schemas.microsoft.com/office/drawing/2014/main" id="{4BC27CAF-092A-7644-A106-ED57DD7CDB06}"/>
              </a:ext>
            </a:extLst>
          </p:cNvPr>
          <p:cNvSpPr/>
          <p:nvPr userDrawn="1"/>
        </p:nvSpPr>
        <p:spPr>
          <a:xfrm>
            <a:off x="3963988" y="0"/>
            <a:ext cx="5180012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71345" y="1911136"/>
            <a:ext cx="4559918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342900" indent="-342900">
              <a:buClr>
                <a:schemeClr val="bg1"/>
              </a:buClr>
              <a:buSzPct val="12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677863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bg1"/>
                </a:solidFill>
              </a:defRPr>
            </a:lvl4pPr>
            <a:lvl5pPr marL="1128600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  <a:lvl6pPr marL="1578600" indent="-228600">
              <a:buClr>
                <a:schemeClr val="bg1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10F627-09DC-6B40-99A6-E7AA032F80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7690" y="781932"/>
            <a:ext cx="4057626" cy="165576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C731F7E-489C-694D-BDCA-BF5D429D85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24903"/>
            <a:ext cx="2697431" cy="129369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 und Fazit.</a:t>
            </a:r>
          </a:p>
        </p:txBody>
      </p:sp>
      <p:sp>
        <p:nvSpPr>
          <p:cNvPr id="12" name="Rechteck 10">
            <a:extLst>
              <a:ext uri="{FF2B5EF4-FFF2-40B4-BE49-F238E27FC236}">
                <a16:creationId xmlns:a16="http://schemas.microsoft.com/office/drawing/2014/main" id="{576C968B-961E-B444-A611-0B209291A410}"/>
              </a:ext>
            </a:extLst>
          </p:cNvPr>
          <p:cNvSpPr/>
          <p:nvPr userDrawn="1"/>
        </p:nvSpPr>
        <p:spPr>
          <a:xfrm>
            <a:off x="3963988" y="3579862"/>
            <a:ext cx="5180012" cy="15699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21D4F20-ACA1-3749-974E-9501E8FB2AB2}"/>
              </a:ext>
            </a:extLst>
          </p:cNvPr>
          <p:cNvSpPr txBox="1">
            <a:spLocks/>
          </p:cNvSpPr>
          <p:nvPr userDrawn="1"/>
        </p:nvSpPr>
        <p:spPr>
          <a:xfrm>
            <a:off x="4364037" y="3867893"/>
            <a:ext cx="4467225" cy="9644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60"/>
              </a:lnSpc>
              <a:spcBef>
                <a:spcPct val="0"/>
              </a:spcBef>
              <a:spcAft>
                <a:spcPts val="0"/>
              </a:spcAft>
              <a:buNone/>
              <a:tabLst>
                <a:tab pos="1108075" algn="l"/>
              </a:tabLst>
              <a:defRPr sz="2400" b="1" kern="1200" spc="-15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6DA5F-7CC8-C143-9641-9AE81C65D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1345" y="4022324"/>
            <a:ext cx="4560767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3138287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442" userDrawn="1">
          <p15:clr>
            <a:srgbClr val="FBAE40"/>
          </p15:clr>
        </p15:guide>
        <p15:guide id="4" orient="horz" pos="1974" userDrawn="1">
          <p15:clr>
            <a:srgbClr val="FBAE40"/>
          </p15:clr>
        </p15:guide>
        <p15:guide id="5" orient="horz" pos="1255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72425" y="1727156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7C8314F-FA1C-634C-9AC4-9FE8C20EE3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6059"/>
            <a:ext cx="3751768" cy="193238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</p:spTree>
    <p:extLst>
      <p:ext uri="{BB962C8B-B14F-4D97-AF65-F5344CB8AC3E}">
        <p14:creationId xmlns:p14="http://schemas.microsoft.com/office/powerpoint/2010/main" val="15330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lock mit Bulletpoints und Faz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DEAAFDA-4B8E-8B44-81F2-AC283931E29D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5149412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Textblock mit </a:t>
            </a: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72425" y="1727156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7C8314F-FA1C-634C-9AC4-9FE8C20EE3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6059"/>
            <a:ext cx="3751768" cy="193238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Jede Seite mit Inhalt die einem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, bzw. Zwischentitel folgt trägt dessen Farbkennung vor ihrem Titel. Siehe Beispiel, angenommen diese Seite stünde nach dem ersten Zwischentitel (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Agendapunkt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1">
              <a:lnSpc>
                <a:spcPct val="100000"/>
              </a:lnSpc>
            </a:pP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Hier steht der Inhalt des Charts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B1F6D9-AAAF-5243-AF9B-47B99EB11C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Text,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6663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 userDrawn="1">
          <p15:clr>
            <a:srgbClr val="FBAE40"/>
          </p15:clr>
        </p15:guide>
        <p15:guide id="5" orient="horz" pos="121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1330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154363" y="0"/>
            <a:ext cx="5989637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31D473A-B113-FC4D-AF1D-F918437A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2938531-FDD9-CB4B-A10F-1E9ADBB86A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955A729C-9E05-AE44-9A9F-DB213F05AD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2552" y="1827351"/>
            <a:ext cx="5268711" cy="1488798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1987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35" userDrawn="1">
          <p15:clr>
            <a:srgbClr val="FBAE40"/>
          </p15:clr>
        </p15:guide>
        <p15:guide id="2" orient="horz" pos="1581" userDrawn="1">
          <p15:clr>
            <a:srgbClr val="FBAE40"/>
          </p15:clr>
        </p15:guide>
        <p15:guide id="3" orient="horz" pos="13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und Faz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154363" y="0"/>
            <a:ext cx="5989637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31D473A-B113-FC4D-AF1D-F918437AB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C85411F-CE5B-E847-8D46-4B58F1D143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2552" y="1827351"/>
            <a:ext cx="5268711" cy="1488798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/>
              </a:buClr>
              <a:buSzPct val="12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6B0F929D-7D5A-BC45-B861-B310682135EB}"/>
              </a:ext>
            </a:extLst>
          </p:cNvPr>
          <p:cNvSpPr/>
          <p:nvPr userDrawn="1"/>
        </p:nvSpPr>
        <p:spPr>
          <a:xfrm>
            <a:off x="3154363" y="4004930"/>
            <a:ext cx="5982548" cy="117327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E16E0F-54BD-944A-BC22-8121EA1DA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825" y="4249152"/>
            <a:ext cx="5278438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C863A31-3501-B34B-B89F-E1305FDDCC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24715"/>
            <a:ext cx="2697431" cy="12940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</p:spTree>
    <p:extLst>
      <p:ext uri="{BB962C8B-B14F-4D97-AF65-F5344CB8AC3E}">
        <p14:creationId xmlns:p14="http://schemas.microsoft.com/office/powerpoint/2010/main" val="881073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974" userDrawn="1">
          <p15:clr>
            <a:srgbClr val="FBAE40"/>
          </p15:clr>
        </p15:guide>
        <p15:guide id="2" orient="horz" pos="1447" userDrawn="1">
          <p15:clr>
            <a:srgbClr val="FBAE40"/>
          </p15:clr>
        </p15:guide>
        <p15:guide id="3" orient="horz" pos="125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 err="1"/>
              <a:t>Bulletpoints</a:t>
            </a:r>
            <a:r>
              <a:rPr lang="de-DE" dirty="0"/>
              <a:t>.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A55A1BF-5C36-1A42-8A32-3298A4685C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94" y="2011649"/>
            <a:ext cx="7090469" cy="1136166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66312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322">
          <p15:clr>
            <a:srgbClr val="FBAE40"/>
          </p15:clr>
        </p15:guide>
        <p15:guide id="5" orient="horz" pos="1398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Bulletpoints und Fazit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86808E4-C02A-3F4E-A4FE-56A29BC72A69}"/>
              </a:ext>
            </a:extLst>
          </p:cNvPr>
          <p:cNvSpPr/>
          <p:nvPr userDrawn="1"/>
        </p:nvSpPr>
        <p:spPr>
          <a:xfrm>
            <a:off x="0" y="4177379"/>
            <a:ext cx="9179496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4501340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</a:t>
            </a:r>
            <a:r>
              <a:rPr lang="de-DE" dirty="0" err="1"/>
              <a:t>Bulletpoints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und Fazit.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A55A1BF-5C36-1A42-8A32-3298A4685C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194" y="2011649"/>
            <a:ext cx="7090469" cy="1136166"/>
          </a:xfrm>
          <a:prstGeom prst="rect">
            <a:avLst/>
          </a:prstGeom>
        </p:spPr>
        <p:txBody>
          <a:bodyPr numCol="2" spcCol="360000"/>
          <a:lstStyle>
            <a:lvl1pPr marL="225425" marR="0" indent="-139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9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100"/>
            </a:lvl3pPr>
            <a:lvl4pPr marL="1440000" indent="-90000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Arial,13pt.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ZA einfach. Zwischen zwei </a:t>
            </a:r>
            <a:r>
              <a:rPr lang="de-DE" dirty="0" err="1"/>
              <a:t>Bulletpoints</a:t>
            </a:r>
            <a:r>
              <a:rPr lang="de-DE" dirty="0"/>
              <a:t> ist eine automatische Leerzeile.</a:t>
            </a:r>
          </a:p>
          <a:p>
            <a:pPr lvl="0"/>
            <a:r>
              <a:rPr lang="de-DE" dirty="0"/>
              <a:t>So sehen </a:t>
            </a:r>
            <a:r>
              <a:rPr lang="de-DE" dirty="0" err="1"/>
              <a:t>Bulletpoints</a:t>
            </a:r>
            <a:r>
              <a:rPr lang="de-DE" dirty="0"/>
              <a:t> aus. Arial, 13pt.</a:t>
            </a:r>
          </a:p>
          <a:p>
            <a:pPr marL="171450" marR="0" lvl="0" indent="-85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3D0D2F-5029-364D-8372-D42EA2C0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</a:t>
            </a:r>
            <a:r>
              <a:rPr lang="de-DE" dirty="0" err="1">
                <a:solidFill>
                  <a:schemeClr val="bg1"/>
                </a:solidFill>
              </a:rPr>
              <a:t>Bulletpoints</a:t>
            </a:r>
            <a:r>
              <a:rPr lang="de-DE" dirty="0">
                <a:solidFill>
                  <a:schemeClr val="bg1"/>
                </a:solidFill>
              </a:rPr>
              <a:t>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333670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322">
          <p15:clr>
            <a:srgbClr val="FBAE40"/>
          </p15:clr>
        </p15:guide>
        <p15:guide id="5" orient="horz" pos="139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963987" y="0"/>
            <a:ext cx="5180013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914547E-AD35-BB45-B035-6334D8CE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DAD38748-2A7E-9842-B3EF-CBAFC54A2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4288" y="1640542"/>
            <a:ext cx="4474285" cy="1862417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6729A8-B79A-C547-9550-1408D5F88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2130278"/>
            <a:ext cx="2697431" cy="882945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/>
              <a:t>Textblock.</a:t>
            </a:r>
          </a:p>
        </p:txBody>
      </p:sp>
    </p:spTree>
    <p:extLst>
      <p:ext uri="{BB962C8B-B14F-4D97-AF65-F5344CB8AC3E}">
        <p14:creationId xmlns:p14="http://schemas.microsoft.com/office/powerpoint/2010/main" val="35281321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72" userDrawn="1">
          <p15:clr>
            <a:srgbClr val="FBAE40"/>
          </p15:clr>
        </p15:guide>
        <p15:guide id="2" orient="horz" pos="1844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3963987" y="0"/>
            <a:ext cx="5180013" cy="514350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914547E-AD35-BB45-B035-6334D8CE8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36729A8-B79A-C547-9550-1408D5F88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3411" y="1918966"/>
            <a:ext cx="2697431" cy="1305568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</a:t>
            </a:r>
            <a:br>
              <a:rPr lang="de-DE" dirty="0"/>
            </a:br>
            <a:r>
              <a:rPr lang="de-DE" dirty="0"/>
              <a:t>Textblock und Fazit.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E77A75E-3C51-E447-81DF-11A70D1115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4288" y="910440"/>
            <a:ext cx="4557824" cy="1862417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29E7D257-26DB-F948-852E-DEE6BD00141A}"/>
              </a:ext>
            </a:extLst>
          </p:cNvPr>
          <p:cNvSpPr/>
          <p:nvPr userDrawn="1"/>
        </p:nvSpPr>
        <p:spPr>
          <a:xfrm>
            <a:off x="3963988" y="3579862"/>
            <a:ext cx="5180012" cy="15699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86992EC-A984-B74A-8BBE-CA3AD45CC2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71345" y="4022324"/>
            <a:ext cx="4560767" cy="66309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18344053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45" userDrawn="1">
          <p15:clr>
            <a:srgbClr val="FBAE40"/>
          </p15:clr>
        </p15:guide>
        <p15:guide id="2" orient="horz" pos="1967" userDrawn="1">
          <p15:clr>
            <a:srgbClr val="FBAE40"/>
          </p15:clr>
        </p15:guide>
        <p15:guide id="3" orient="horz" pos="1251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9483"/>
            <a:ext cx="3751768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939687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Textblock.</a:t>
            </a:r>
          </a:p>
        </p:txBody>
      </p:sp>
    </p:spTree>
    <p:extLst>
      <p:ext uri="{BB962C8B-B14F-4D97-AF65-F5344CB8AC3E}">
        <p14:creationId xmlns:p14="http://schemas.microsoft.com/office/powerpoint/2010/main" val="4003795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 userDrawn="1">
          <p15:clr>
            <a:srgbClr val="FBAE40"/>
          </p15:clr>
        </p15:guide>
        <p15:guide id="5" orient="horz" pos="1219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8002E3-8227-A047-8DE0-5DD6656C402C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1" y="1729483"/>
            <a:ext cx="3751768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3925276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 und Fazit.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18AF97-C6ED-5F42-9CE7-800842C77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Texte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31774252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0" y="1729483"/>
            <a:ext cx="8320219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939687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Textblock.</a:t>
            </a:r>
          </a:p>
        </p:txBody>
      </p:sp>
    </p:spTree>
    <p:extLst>
      <p:ext uri="{BB962C8B-B14F-4D97-AF65-F5344CB8AC3E}">
        <p14:creationId xmlns:p14="http://schemas.microsoft.com/office/powerpoint/2010/main" val="30793970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Textblock und Faz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8002E3-8227-A047-8DE0-5DD6656C402C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220" y="1729483"/>
            <a:ext cx="8585497" cy="2047386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Textblöcke werden mittig in der Fläche gesetzt.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erste Paragraph steht hier. Dieser Textblock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kann lang oder kurz sein, lässt aber genügend Platz für Freiraum, und ist übersichtlich zu lesen.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Erste Ebene. Die Unterteilung in Paragraphen hilft klare Textblöcke zu schaffen und Schwerpunkte zu setzen in 13pt. 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</a:t>
            </a:r>
            <a:b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Der Zeilenabstand ist einfach.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3925276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mit Textblock und Fazit.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18AF97-C6ED-5F42-9CE7-800842C77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Texte und ein Fazit 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1939727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9590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1614056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3 Einz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2603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329183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2355726"/>
            <a:ext cx="1441450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4743096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04248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6256" y="4872330"/>
            <a:ext cx="2052631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40841842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2" y="4872330"/>
            <a:ext cx="1945305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3918787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339752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4CD697-F380-6C47-ACD3-693633F359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27784" y="2129050"/>
            <a:ext cx="2137889" cy="88540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Ein </a:t>
            </a:r>
            <a:br>
              <a:rPr lang="de-DE" dirty="0"/>
            </a:br>
            <a:r>
              <a:rPr lang="de-DE" dirty="0"/>
              <a:t>Bild.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867" y="123478"/>
            <a:ext cx="1441450" cy="2159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besteht die Möglichkeit 1 EIGENES Bild einzufügen.</a:t>
            </a:r>
          </a:p>
        </p:txBody>
      </p:sp>
    </p:spTree>
    <p:extLst>
      <p:ext uri="{BB962C8B-B14F-4D97-AF65-F5344CB8AC3E}">
        <p14:creationId xmlns:p14="http://schemas.microsoft.com/office/powerpoint/2010/main" val="14105862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Produk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-Platzhalter 13">
            <a:extLst>
              <a:ext uri="{FF2B5EF4-FFF2-40B4-BE49-F238E27FC236}">
                <a16:creationId xmlns:a16="http://schemas.microsoft.com/office/drawing/2014/main" id="{4F7FB57D-8404-E348-B32A-74AB10A3662F}"/>
              </a:ext>
            </a:extLst>
          </p:cNvPr>
          <p:cNvSpPr>
            <a:spLocks noGrp="1" noChangeAspect="1"/>
          </p:cNvSpPr>
          <p:nvPr>
            <p:ph type="dgm" sz="quarter" idx="17"/>
          </p:nvPr>
        </p:nvSpPr>
        <p:spPr>
          <a:xfrm rot="18900000">
            <a:off x="6152726" y="-755717"/>
            <a:ext cx="6576637" cy="6576637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2697431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Produkte ohne Bilder.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2211710"/>
            <a:ext cx="3028785" cy="42819"/>
          </a:xfrm>
          <a:prstGeom prst="rect">
            <a:avLst/>
          </a:prstGeom>
        </p:spPr>
        <p:txBody>
          <a:bodyPr/>
          <a:lstStyle>
            <a:lvl1pPr algn="ctr">
              <a:defRPr sz="3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Produktname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C8B3BC1-82A8-A845-99A9-C60BEAE15DC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14676" y="1851670"/>
            <a:ext cx="4041387" cy="1927628"/>
          </a:xfrm>
          <a:prstGeom prst="rect">
            <a:avLst/>
          </a:prstGeom>
        </p:spPr>
        <p:txBody>
          <a:bodyPr numCol="1" spcCol="270000"/>
          <a:lstStyle>
            <a:lvl1pPr>
              <a:defRPr b="0"/>
            </a:lvl1pPr>
            <a:lvl2pPr marL="0" indent="0">
              <a:buFontTx/>
              <a:buNone/>
              <a:defRPr baseline="0"/>
            </a:lvl2pPr>
            <a:lvl3pPr marL="88900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538163" indent="-88900">
              <a:buClr>
                <a:schemeClr val="tx2"/>
              </a:buClr>
              <a:buSzPct val="120000"/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 marL="99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  <a:lvl6pPr marL="1440000" indent="-90000">
              <a:buClr>
                <a:schemeClr val="tx2"/>
              </a:buClr>
              <a:buSzPct val="120000"/>
              <a:buFont typeface="Wingdings" pitchFamily="2" charset="2"/>
              <a:buChar char="§"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2"/>
            <a:r>
              <a:rPr lang="de-DE" dirty="0"/>
              <a:t> Zweite Ebene Arial, 13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 Dritte Ebene Arial, 12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/>
              <a:t> Vierte Ebene Arial, 11pt</a:t>
            </a:r>
          </a:p>
          <a:p>
            <a:pPr lvl="5"/>
            <a:r>
              <a:rPr lang="de-DE" dirty="0"/>
              <a:t> Fünfte Ebene Arial, 9 </a:t>
            </a:r>
            <a:r>
              <a:rPr lang="de-DE" dirty="0" err="1"/>
              <a:t>pt</a:t>
            </a:r>
            <a:endParaRPr lang="de-D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Produkt ohne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5"/>
            <a:ext cx="5149412" cy="973277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Produkte </a:t>
            </a:r>
            <a:br>
              <a:rPr lang="de-DE"/>
            </a:br>
            <a:r>
              <a:rPr lang="de-DE"/>
              <a:t>ohne </a:t>
            </a:r>
            <a:r>
              <a:rPr lang="de-DE" dirty="0"/>
              <a:t>Bilder.</a:t>
            </a:r>
          </a:p>
        </p:txBody>
      </p:sp>
      <p:sp>
        <p:nvSpPr>
          <p:cNvPr id="10" name="SmartArt-Platzhalter 13">
            <a:extLst>
              <a:ext uri="{FF2B5EF4-FFF2-40B4-BE49-F238E27FC236}">
                <a16:creationId xmlns:a16="http://schemas.microsoft.com/office/drawing/2014/main" id="{6E8CE634-872F-DE41-BDF5-00879D985695}"/>
              </a:ext>
            </a:extLst>
          </p:cNvPr>
          <p:cNvSpPr>
            <a:spLocks noGrp="1" noChangeAspect="1"/>
          </p:cNvSpPr>
          <p:nvPr>
            <p:ph type="dgm" sz="quarter" idx="18" hasCustomPrompt="1"/>
          </p:nvPr>
        </p:nvSpPr>
        <p:spPr>
          <a:xfrm rot="18900000">
            <a:off x="2609295" y="637539"/>
            <a:ext cx="3872845" cy="3872845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B61D373-72A1-8E43-8253-9B0BC08D33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43345" y="2003165"/>
            <a:ext cx="2204743" cy="1141591"/>
          </a:xfrm>
          <a:prstGeom prst="rect">
            <a:avLst/>
          </a:prstGeom>
        </p:spPr>
        <p:txBody>
          <a:bodyPr anchor="ctr" anchorCtr="1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Die </a:t>
            </a:r>
            <a:r>
              <a:rPr lang="en-US" dirty="0" err="1"/>
              <a:t>Copyschrift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Arial. 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Zeilenabstand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einfach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813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Produk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martArt-Platzhalter 13">
            <a:extLst>
              <a:ext uri="{FF2B5EF4-FFF2-40B4-BE49-F238E27FC236}">
                <a16:creationId xmlns:a16="http://schemas.microsoft.com/office/drawing/2014/main" id="{44DED50D-8381-6648-91AE-AFCA1AD741AD}"/>
              </a:ext>
            </a:extLst>
          </p:cNvPr>
          <p:cNvSpPr>
            <a:spLocks noGrp="1" noChangeAspect="1"/>
          </p:cNvSpPr>
          <p:nvPr>
            <p:ph type="dgm" sz="quarter" idx="19" hasCustomPrompt="1"/>
          </p:nvPr>
        </p:nvSpPr>
        <p:spPr>
          <a:xfrm rot="18900000">
            <a:off x="6186782" y="1870473"/>
            <a:ext cx="1494000" cy="1494000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9" name="SmartArt-Platzhalter 13">
            <a:extLst>
              <a:ext uri="{FF2B5EF4-FFF2-40B4-BE49-F238E27FC236}">
                <a16:creationId xmlns:a16="http://schemas.microsoft.com/office/drawing/2014/main" id="{0AC21003-E792-AD42-8CDC-669FA2DB6DF1}"/>
              </a:ext>
            </a:extLst>
          </p:cNvPr>
          <p:cNvSpPr>
            <a:spLocks noGrp="1" noChangeAspect="1"/>
          </p:cNvSpPr>
          <p:nvPr>
            <p:ph type="dgm" sz="quarter" idx="18" hasCustomPrompt="1"/>
          </p:nvPr>
        </p:nvSpPr>
        <p:spPr>
          <a:xfrm rot="18900000">
            <a:off x="3797485" y="1870473"/>
            <a:ext cx="1494000" cy="1494000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0" name="SmartArt-Platzhalter 13">
            <a:extLst>
              <a:ext uri="{FF2B5EF4-FFF2-40B4-BE49-F238E27FC236}">
                <a16:creationId xmlns:a16="http://schemas.microsoft.com/office/drawing/2014/main" id="{634C56E5-2A22-4749-81DB-E8074ECC9924}"/>
              </a:ext>
            </a:extLst>
          </p:cNvPr>
          <p:cNvSpPr>
            <a:spLocks noGrp="1" noChangeAspect="1"/>
          </p:cNvSpPr>
          <p:nvPr>
            <p:ph type="dgm" sz="quarter" idx="17"/>
          </p:nvPr>
        </p:nvSpPr>
        <p:spPr>
          <a:xfrm rot="18900000">
            <a:off x="1412895" y="1870473"/>
            <a:ext cx="1494000" cy="1494000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5"/>
            <a:ext cx="5149412" cy="973277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Produkte </a:t>
            </a:r>
            <a:br>
              <a:rPr lang="de-DE"/>
            </a:br>
            <a:r>
              <a:rPr lang="de-DE"/>
              <a:t>ohne </a:t>
            </a:r>
            <a:r>
              <a:rPr lang="de-DE" dirty="0"/>
              <a:t>Bilder.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4884" y="2375171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4180" y="2380157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3463" y="2375171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3829" y="3671314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5736" y="3673153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4208087-2DCA-F744-B0BE-66CC94E5D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49" y="3671313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Produkt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5"/>
            <a:ext cx="5149412" cy="973277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Produkte </a:t>
            </a:r>
            <a:br>
              <a:rPr lang="de-DE"/>
            </a:br>
            <a:r>
              <a:rPr lang="de-DE"/>
              <a:t>ohne </a:t>
            </a:r>
            <a:r>
              <a:rPr lang="de-DE" dirty="0"/>
              <a:t>Bilder.</a:t>
            </a:r>
          </a:p>
        </p:txBody>
      </p:sp>
      <p:sp>
        <p:nvSpPr>
          <p:cNvPr id="10" name="SmartArt-Platzhalter 13">
            <a:extLst>
              <a:ext uri="{FF2B5EF4-FFF2-40B4-BE49-F238E27FC236}">
                <a16:creationId xmlns:a16="http://schemas.microsoft.com/office/drawing/2014/main" id="{9AED4591-5D4E-4447-A2CF-921B29C43AE6}"/>
              </a:ext>
            </a:extLst>
          </p:cNvPr>
          <p:cNvSpPr>
            <a:spLocks noGrp="1" noChangeAspect="1"/>
          </p:cNvSpPr>
          <p:nvPr>
            <p:ph type="dgm" sz="quarter" idx="19" hasCustomPrompt="1"/>
          </p:nvPr>
        </p:nvSpPr>
        <p:spPr>
          <a:xfrm rot="18900000">
            <a:off x="5022113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1" name="SmartArt-Platzhalter 13">
            <a:extLst>
              <a:ext uri="{FF2B5EF4-FFF2-40B4-BE49-F238E27FC236}">
                <a16:creationId xmlns:a16="http://schemas.microsoft.com/office/drawing/2014/main" id="{81AAA744-6B39-D14E-8CE3-9C72B9903D24}"/>
              </a:ext>
            </a:extLst>
          </p:cNvPr>
          <p:cNvSpPr>
            <a:spLocks noGrp="1" noChangeAspect="1"/>
          </p:cNvSpPr>
          <p:nvPr>
            <p:ph type="dgm" sz="quarter" idx="17"/>
          </p:nvPr>
        </p:nvSpPr>
        <p:spPr>
          <a:xfrm rot="18900000">
            <a:off x="2649169" y="1873057"/>
            <a:ext cx="1494000" cy="1494000"/>
          </a:xfrm>
          <a:prstGeom prst="roundRect">
            <a:avLst>
              <a:gd name="adj" fmla="val 22077"/>
            </a:avLst>
          </a:prstGeom>
          <a:solidFill>
            <a:srgbClr val="B19043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9DC3A2-54EA-E645-B78E-2D6563E23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51158" y="237775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0B5F3C3-95F1-EB48-A6EE-4CBD8A5ED4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8794" y="237775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der </a:t>
            </a:r>
            <a:r>
              <a:rPr lang="en-US" dirty="0" err="1"/>
              <a:t>Produktname</a:t>
            </a:r>
            <a:r>
              <a:rPr lang="en-US" dirty="0"/>
              <a:t>.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2FCE8DE-0004-5046-8FDB-5208C9511E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9160" y="3673898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3CE4CED-870E-774C-A4B3-9203B6960C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423" y="3673897"/>
            <a:ext cx="2052517" cy="98909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 sz="1000" baseline="0">
                <a:solidFill>
                  <a:srgbClr val="000000"/>
                </a:solidFill>
              </a:defRPr>
            </a:lvl2pPr>
          </a:lstStyle>
          <a:p>
            <a:pPr lvl="1">
              <a:lnSpc>
                <a:spcPct val="100000"/>
              </a:lnSpc>
            </a:pP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Copyschrift</a:t>
            </a:r>
            <a:r>
              <a:rPr 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ist die Arial. Der Zeilenabstand ist einfach.</a:t>
            </a:r>
          </a:p>
        </p:txBody>
      </p:sp>
    </p:spTree>
    <p:extLst>
      <p:ext uri="{BB962C8B-B14F-4D97-AF65-F5344CB8AC3E}">
        <p14:creationId xmlns:p14="http://schemas.microsoft.com/office/powerpoint/2010/main" val="14161509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39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620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3">
            <a:extLst>
              <a:ext uri="{FF2B5EF4-FFF2-40B4-BE49-F238E27FC236}">
                <a16:creationId xmlns:a16="http://schemas.microsoft.com/office/drawing/2014/main" id="{7B59D482-7504-6041-9C4B-F229B5FDEA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108000" anchor="ctr"/>
          <a:lstStyle>
            <a:lvl1pPr algn="ctr">
              <a:defRPr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Bild durch Klicken auf das Symbol hinzufügen.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835884-E826-B24E-B16D-450BBB59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EE89D16-523C-674E-B4C2-AF3EBE134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37" y="4872330"/>
            <a:ext cx="1441450" cy="215900"/>
          </a:xfrm>
          <a:prstGeom prst="rect">
            <a:avLst/>
          </a:prstGeom>
        </p:spPr>
        <p:txBody>
          <a:bodyPr/>
          <a:lstStyle>
            <a:lvl1pPr algn="r">
              <a:defRPr sz="600" baseline="0">
                <a:solidFill>
                  <a:schemeClr val="bg1"/>
                </a:solidFill>
              </a:defRPr>
            </a:lvl1pPr>
            <a:lvl2pPr>
              <a:defRPr sz="6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de-DE" dirty="0"/>
              <a:t>Hier soll ein Video eingefügt werden: Einfügen &gt; Video &gt; Film aus Datei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125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ke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0EB3CC7-4809-1348-A1FA-A10AFC024C32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53884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>
          <p15:clr>
            <a:srgbClr val="FBAE40"/>
          </p15:clr>
        </p15:guide>
        <p15:guide id="28" orient="horz" pos="134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che Elemente 1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41A81556-AC48-E848-8AA4-786C64E0D204}"/>
              </a:ext>
            </a:extLst>
          </p:cNvPr>
          <p:cNvSpPr/>
          <p:nvPr userDrawn="1"/>
        </p:nvSpPr>
        <p:spPr>
          <a:xfrm rot="2700000">
            <a:off x="5778726" y="340062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15CB51F1-1121-DD42-A0C0-FD9F2E0FD210}"/>
              </a:ext>
            </a:extLst>
          </p:cNvPr>
          <p:cNvSpPr/>
          <p:nvPr userDrawn="1"/>
        </p:nvSpPr>
        <p:spPr>
          <a:xfrm rot="2700000">
            <a:off x="7359523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5778726" y="53914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971517A8-EFE4-D44C-A497-31A50DEDDDAE}"/>
              </a:ext>
            </a:extLst>
          </p:cNvPr>
          <p:cNvSpPr/>
          <p:nvPr userDrawn="1"/>
        </p:nvSpPr>
        <p:spPr>
          <a:xfrm rot="2700000">
            <a:off x="4156848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D4183872-4C8A-2E44-975E-1933051B6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 </a:t>
            </a:r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4F05592F-3467-384F-9A20-7762E54BF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46268"/>
            <a:ext cx="2137889" cy="9665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Grafische</a:t>
            </a:r>
            <a:br>
              <a:rPr lang="de-DE" dirty="0"/>
            </a:br>
            <a:r>
              <a:rPr lang="de-DE" dirty="0"/>
              <a:t>Elemente.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79729D5-7562-1B43-9147-297B759BC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5334245" y="1835230"/>
            <a:ext cx="450326" cy="65978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79D39E8-4EB2-1447-B769-84149522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6977190" y="3292323"/>
            <a:ext cx="450326" cy="6597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2B7D5A4-E811-7B46-BFB9-9D8696034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5336296" y="3247902"/>
            <a:ext cx="450326" cy="6597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87F4229-969D-8B4E-A7E2-94B1FB39E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6936641" y="1855784"/>
            <a:ext cx="450326" cy="65978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123" y="91539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Products and Services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B477BB4-7F8A-6E49-9D71-2D3501C9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9844" y="2436329"/>
            <a:ext cx="1081087" cy="19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Distribution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CAA8AD9-1998-734B-8AA7-089C497CE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461" y="2324262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Communication / CRM</a:t>
            </a:r>
            <a:endParaRPr lang="de-DE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1A91BD2-D77A-A64C-A69A-004D1F8D7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519" y="2324078"/>
            <a:ext cx="1190710" cy="55791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800"/>
              </a:lnSpc>
              <a:defRPr sz="1800" b="1" spc="-100" baseline="0"/>
            </a:lvl1pPr>
          </a:lstStyle>
          <a:p>
            <a:pPr lvl="0"/>
            <a:r>
              <a:rPr lang="en-US" dirty="0"/>
              <a:t>Customer</a:t>
            </a:r>
          </a:p>
          <a:p>
            <a:pPr lvl="0"/>
            <a:r>
              <a:rPr lang="en-US" dirty="0"/>
              <a:t>Centric</a:t>
            </a:r>
            <a:endParaRPr lang="de-DE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BC38D26-1D81-2E49-A534-0E7D62DD8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0851" y="3778453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Tarif</a:t>
            </a:r>
            <a:endParaRPr lang="en-US" dirty="0"/>
          </a:p>
          <a:p>
            <a:pPr lvl="0"/>
            <a:r>
              <a:rPr lang="en-US" dirty="0"/>
              <a:t>Offers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402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che Elemente 2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41A81556-AC48-E848-8AA4-786C64E0D204}"/>
              </a:ext>
            </a:extLst>
          </p:cNvPr>
          <p:cNvSpPr/>
          <p:nvPr userDrawn="1"/>
        </p:nvSpPr>
        <p:spPr>
          <a:xfrm rot="2700000">
            <a:off x="5778726" y="340062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15CB51F1-1121-DD42-A0C0-FD9F2E0FD210}"/>
              </a:ext>
            </a:extLst>
          </p:cNvPr>
          <p:cNvSpPr/>
          <p:nvPr userDrawn="1"/>
        </p:nvSpPr>
        <p:spPr>
          <a:xfrm rot="2700000">
            <a:off x="7359523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5778726" y="53914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971517A8-EFE4-D44C-A497-31A50DEDDDAE}"/>
              </a:ext>
            </a:extLst>
          </p:cNvPr>
          <p:cNvSpPr/>
          <p:nvPr userDrawn="1"/>
        </p:nvSpPr>
        <p:spPr>
          <a:xfrm rot="2700000">
            <a:off x="4156848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D4183872-4C8A-2E44-975E-1933051B6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 </a:t>
            </a:r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4F05592F-3467-384F-9A20-7762E54BF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46268"/>
            <a:ext cx="2137889" cy="9665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Grafische</a:t>
            </a:r>
            <a:br>
              <a:rPr lang="de-DE" dirty="0"/>
            </a:br>
            <a:r>
              <a:rPr lang="de-DE" dirty="0"/>
              <a:t>Elemente.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79729D5-7562-1B43-9147-297B759BC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5334245" y="1835230"/>
            <a:ext cx="450326" cy="65978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79D39E8-4EB2-1447-B769-84149522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6977190" y="3292323"/>
            <a:ext cx="450326" cy="6597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2B7D5A4-E811-7B46-BFB9-9D8696034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5336296" y="3247902"/>
            <a:ext cx="450326" cy="6597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C87F4229-969D-8B4E-A7E2-94B1FB39E0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6936641" y="1855784"/>
            <a:ext cx="450326" cy="65978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123" y="91539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Products and Services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B477BB4-7F8A-6E49-9D71-2D3501C9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9844" y="2436329"/>
            <a:ext cx="1081087" cy="19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Distribution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CAA8AD9-1998-734B-8AA7-089C497CE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461" y="2324262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Communication / CRM</a:t>
            </a:r>
            <a:endParaRPr lang="de-DE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1A91BD2-D77A-A64C-A69A-004D1F8D7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519" y="2324078"/>
            <a:ext cx="1190710" cy="557915"/>
          </a:xfrm>
          <a:prstGeom prst="rect">
            <a:avLst/>
          </a:prstGeom>
        </p:spPr>
        <p:txBody>
          <a:bodyPr/>
          <a:lstStyle>
            <a:lvl1pPr algn="ctr">
              <a:lnSpc>
                <a:spcPts val="1800"/>
              </a:lnSpc>
              <a:defRPr sz="1800" b="1" spc="-100" baseline="0"/>
            </a:lvl1pPr>
          </a:lstStyle>
          <a:p>
            <a:pPr lvl="0"/>
            <a:r>
              <a:rPr lang="en-US" dirty="0"/>
              <a:t>Customer</a:t>
            </a:r>
          </a:p>
          <a:p>
            <a:pPr lvl="0"/>
            <a:r>
              <a:rPr lang="en-US" dirty="0"/>
              <a:t>Centric</a:t>
            </a:r>
            <a:endParaRPr lang="de-DE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BC38D26-1D81-2E49-A534-0E7D62DD8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0851" y="3778453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Tarif</a:t>
            </a:r>
            <a:endParaRPr lang="en-US" dirty="0"/>
          </a:p>
          <a:p>
            <a:pPr lvl="0"/>
            <a:r>
              <a:rPr lang="en-US" dirty="0"/>
              <a:t>Offers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2928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che Elemente 1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6F8CE0B8-F0B6-DD49-90A7-C8F07208D670}"/>
              </a:ext>
            </a:extLst>
          </p:cNvPr>
          <p:cNvSpPr/>
          <p:nvPr userDrawn="1"/>
        </p:nvSpPr>
        <p:spPr>
          <a:xfrm>
            <a:off x="3573568" y="-236562"/>
            <a:ext cx="5862779" cy="54126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41A81556-AC48-E848-8AA4-786C64E0D204}"/>
              </a:ext>
            </a:extLst>
          </p:cNvPr>
          <p:cNvSpPr/>
          <p:nvPr userDrawn="1"/>
        </p:nvSpPr>
        <p:spPr>
          <a:xfrm rot="2700000">
            <a:off x="5778726" y="340062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15CB51F1-1121-DD42-A0C0-FD9F2E0FD210}"/>
              </a:ext>
            </a:extLst>
          </p:cNvPr>
          <p:cNvSpPr/>
          <p:nvPr userDrawn="1"/>
        </p:nvSpPr>
        <p:spPr>
          <a:xfrm rot="2700000">
            <a:off x="7359523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5778726" y="53914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971517A8-EFE4-D44C-A497-31A50DEDDDAE}"/>
              </a:ext>
            </a:extLst>
          </p:cNvPr>
          <p:cNvSpPr/>
          <p:nvPr userDrawn="1"/>
        </p:nvSpPr>
        <p:spPr>
          <a:xfrm rot="2700000">
            <a:off x="4156848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D4183872-4C8A-2E44-975E-1933051B6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 </a:t>
            </a:r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4F05592F-3467-384F-9A20-7762E54BF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46268"/>
            <a:ext cx="2137889" cy="9665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Grafische</a:t>
            </a:r>
            <a:br>
              <a:rPr lang="de-DE" dirty="0"/>
            </a:br>
            <a:r>
              <a:rPr lang="de-DE" dirty="0"/>
              <a:t>Elemente.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123" y="91539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Products and Services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B477BB4-7F8A-6E49-9D71-2D3501C9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9844" y="2436329"/>
            <a:ext cx="1081087" cy="19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Distribution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CAA8AD9-1998-734B-8AA7-089C497CE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461" y="2324262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Communication / CRM</a:t>
            </a:r>
            <a:endParaRPr lang="de-DE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1A91BD2-D77A-A64C-A69A-004D1F8D7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519" y="2324078"/>
            <a:ext cx="1190710" cy="557915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lnSpc>
                <a:spcPts val="1800"/>
              </a:lnSpc>
              <a:defRPr sz="1800" b="1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Customer</a:t>
            </a:r>
          </a:p>
          <a:p>
            <a:pPr lvl="0"/>
            <a:r>
              <a:rPr lang="en-US" dirty="0"/>
              <a:t>Centric</a:t>
            </a:r>
            <a:endParaRPr lang="de-DE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BC38D26-1D81-2E49-A534-0E7D62DD8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0851" y="3778453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Tarif</a:t>
            </a:r>
            <a:endParaRPr lang="en-US" dirty="0"/>
          </a:p>
          <a:p>
            <a:pPr lvl="0"/>
            <a:r>
              <a:rPr lang="en-US" dirty="0"/>
              <a:t>Offers</a:t>
            </a:r>
            <a:endParaRPr lang="de-DE" dirty="0"/>
          </a:p>
        </p:txBody>
      </p:sp>
      <p:pic>
        <p:nvPicPr>
          <p:cNvPr id="18" name="Grafik 23">
            <a:extLst>
              <a:ext uri="{FF2B5EF4-FFF2-40B4-BE49-F238E27FC236}">
                <a16:creationId xmlns:a16="http://schemas.microsoft.com/office/drawing/2014/main" id="{E15E988D-3DAA-3A45-B367-5BF4B35F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5335489" y="1844146"/>
            <a:ext cx="450326" cy="65978"/>
          </a:xfrm>
          <a:prstGeom prst="rect">
            <a:avLst/>
          </a:prstGeom>
        </p:spPr>
      </p:pic>
      <p:pic>
        <p:nvPicPr>
          <p:cNvPr id="20" name="Grafik 31">
            <a:extLst>
              <a:ext uri="{FF2B5EF4-FFF2-40B4-BE49-F238E27FC236}">
                <a16:creationId xmlns:a16="http://schemas.microsoft.com/office/drawing/2014/main" id="{1721A0B0-4506-DC4D-9CCF-83FCD0A88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6968208" y="3292323"/>
            <a:ext cx="450326" cy="65978"/>
          </a:xfrm>
          <a:prstGeom prst="rect">
            <a:avLst/>
          </a:prstGeom>
        </p:spPr>
      </p:pic>
      <p:pic>
        <p:nvPicPr>
          <p:cNvPr id="21" name="Grafik 32">
            <a:extLst>
              <a:ext uri="{FF2B5EF4-FFF2-40B4-BE49-F238E27FC236}">
                <a16:creationId xmlns:a16="http://schemas.microsoft.com/office/drawing/2014/main" id="{2B7B4002-FD2E-8C4C-B878-2F29997EA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5342483" y="3247901"/>
            <a:ext cx="450326" cy="65978"/>
          </a:xfrm>
          <a:prstGeom prst="rect">
            <a:avLst/>
          </a:prstGeom>
        </p:spPr>
      </p:pic>
      <p:pic>
        <p:nvPicPr>
          <p:cNvPr id="25" name="Grafik 35">
            <a:extLst>
              <a:ext uri="{FF2B5EF4-FFF2-40B4-BE49-F238E27FC236}">
                <a16:creationId xmlns:a16="http://schemas.microsoft.com/office/drawing/2014/main" id="{ED7A3553-3A5E-0D47-9F41-8A8DD9B4F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6934921" y="1863723"/>
            <a:ext cx="450326" cy="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8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che Elemente 2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6F8CE0B8-F0B6-DD49-90A7-C8F07208D670}"/>
              </a:ext>
            </a:extLst>
          </p:cNvPr>
          <p:cNvSpPr/>
          <p:nvPr userDrawn="1"/>
        </p:nvSpPr>
        <p:spPr>
          <a:xfrm>
            <a:off x="3552825" y="-92795"/>
            <a:ext cx="5699695" cy="5262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40" name="Rounded Rectangle 20">
            <a:extLst>
              <a:ext uri="{FF2B5EF4-FFF2-40B4-BE49-F238E27FC236}">
                <a16:creationId xmlns:a16="http://schemas.microsoft.com/office/drawing/2014/main" id="{41A81556-AC48-E848-8AA4-786C64E0D204}"/>
              </a:ext>
            </a:extLst>
          </p:cNvPr>
          <p:cNvSpPr/>
          <p:nvPr userDrawn="1"/>
        </p:nvSpPr>
        <p:spPr>
          <a:xfrm rot="2700000">
            <a:off x="5778726" y="340062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15CB51F1-1121-DD42-A0C0-FD9F2E0FD210}"/>
              </a:ext>
            </a:extLst>
          </p:cNvPr>
          <p:cNvSpPr/>
          <p:nvPr userDrawn="1"/>
        </p:nvSpPr>
        <p:spPr>
          <a:xfrm rot="2700000">
            <a:off x="7359523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505469CA-B69C-A945-A5B3-529642179C32}"/>
              </a:ext>
            </a:extLst>
          </p:cNvPr>
          <p:cNvSpPr/>
          <p:nvPr userDrawn="1"/>
        </p:nvSpPr>
        <p:spPr>
          <a:xfrm rot="2700000">
            <a:off x="5778726" y="539141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971517A8-EFE4-D44C-A497-31A50DEDDDAE}"/>
              </a:ext>
            </a:extLst>
          </p:cNvPr>
          <p:cNvSpPr/>
          <p:nvPr userDrawn="1"/>
        </p:nvSpPr>
        <p:spPr>
          <a:xfrm rot="2700000">
            <a:off x="4156848" y="1949888"/>
            <a:ext cx="1231307" cy="1231138"/>
          </a:xfrm>
          <a:custGeom>
            <a:avLst/>
            <a:gdLst>
              <a:gd name="connsiteX0" fmla="*/ 0 w 1246947"/>
              <a:gd name="connsiteY0" fmla="*/ 207829 h 1253510"/>
              <a:gd name="connsiteX1" fmla="*/ 207829 w 1246947"/>
              <a:gd name="connsiteY1" fmla="*/ 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6947"/>
              <a:gd name="connsiteY0" fmla="*/ 207829 h 1253510"/>
              <a:gd name="connsiteX1" fmla="*/ 266200 w 1246947"/>
              <a:gd name="connsiteY1" fmla="*/ 4490 h 1253510"/>
              <a:gd name="connsiteX2" fmla="*/ 1039118 w 1246947"/>
              <a:gd name="connsiteY2" fmla="*/ 0 h 1253510"/>
              <a:gd name="connsiteX3" fmla="*/ 1246947 w 1246947"/>
              <a:gd name="connsiteY3" fmla="*/ 207829 h 1253510"/>
              <a:gd name="connsiteX4" fmla="*/ 1246947 w 1246947"/>
              <a:gd name="connsiteY4" fmla="*/ 1045681 h 1253510"/>
              <a:gd name="connsiteX5" fmla="*/ 1039118 w 1246947"/>
              <a:gd name="connsiteY5" fmla="*/ 1253510 h 1253510"/>
              <a:gd name="connsiteX6" fmla="*/ 207829 w 1246947"/>
              <a:gd name="connsiteY6" fmla="*/ 1253510 h 1253510"/>
              <a:gd name="connsiteX7" fmla="*/ 0 w 1246947"/>
              <a:gd name="connsiteY7" fmla="*/ 1045681 h 1253510"/>
              <a:gd name="connsiteX8" fmla="*/ 0 w 1246947"/>
              <a:gd name="connsiteY8" fmla="*/ 207829 h 1253510"/>
              <a:gd name="connsiteX0" fmla="*/ 0 w 1249192"/>
              <a:gd name="connsiteY0" fmla="*/ 245995 h 1253510"/>
              <a:gd name="connsiteX1" fmla="*/ 268445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07829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5995 h 1253510"/>
              <a:gd name="connsiteX1" fmla="*/ 241504 w 1249192"/>
              <a:gd name="connsiteY1" fmla="*/ 4490 h 1253510"/>
              <a:gd name="connsiteX2" fmla="*/ 1041363 w 1249192"/>
              <a:gd name="connsiteY2" fmla="*/ 0 h 1253510"/>
              <a:gd name="connsiteX3" fmla="*/ 1249192 w 1249192"/>
              <a:gd name="connsiteY3" fmla="*/ 266200 h 1253510"/>
              <a:gd name="connsiteX4" fmla="*/ 1249192 w 1249192"/>
              <a:gd name="connsiteY4" fmla="*/ 1045681 h 1253510"/>
              <a:gd name="connsiteX5" fmla="*/ 1041363 w 1249192"/>
              <a:gd name="connsiteY5" fmla="*/ 1253510 h 1253510"/>
              <a:gd name="connsiteX6" fmla="*/ 210074 w 1249192"/>
              <a:gd name="connsiteY6" fmla="*/ 1253510 h 1253510"/>
              <a:gd name="connsiteX7" fmla="*/ 2245 w 1249192"/>
              <a:gd name="connsiteY7" fmla="*/ 1045681 h 1253510"/>
              <a:gd name="connsiteX8" fmla="*/ 0 w 1249192"/>
              <a:gd name="connsiteY8" fmla="*/ 245995 h 1253510"/>
              <a:gd name="connsiteX0" fmla="*/ 0 w 1249192"/>
              <a:gd name="connsiteY0" fmla="*/ 241505 h 1249020"/>
              <a:gd name="connsiteX1" fmla="*/ 241504 w 1249192"/>
              <a:gd name="connsiteY1" fmla="*/ 0 h 1249020"/>
              <a:gd name="connsiteX2" fmla="*/ 1016667 w 1249192"/>
              <a:gd name="connsiteY2" fmla="*/ 2245 h 1249020"/>
              <a:gd name="connsiteX3" fmla="*/ 1249192 w 1249192"/>
              <a:gd name="connsiteY3" fmla="*/ 261710 h 1249020"/>
              <a:gd name="connsiteX4" fmla="*/ 1249192 w 1249192"/>
              <a:gd name="connsiteY4" fmla="*/ 1041191 h 1249020"/>
              <a:gd name="connsiteX5" fmla="*/ 1041363 w 1249192"/>
              <a:gd name="connsiteY5" fmla="*/ 1249020 h 1249020"/>
              <a:gd name="connsiteX6" fmla="*/ 210074 w 1249192"/>
              <a:gd name="connsiteY6" fmla="*/ 1249020 h 1249020"/>
              <a:gd name="connsiteX7" fmla="*/ 2245 w 1249192"/>
              <a:gd name="connsiteY7" fmla="*/ 1041191 h 1249020"/>
              <a:gd name="connsiteX8" fmla="*/ 0 w 1249192"/>
              <a:gd name="connsiteY8" fmla="*/ 241505 h 1249020"/>
              <a:gd name="connsiteX0" fmla="*/ 0 w 1249192"/>
              <a:gd name="connsiteY0" fmla="*/ 241505 h 1251265"/>
              <a:gd name="connsiteX1" fmla="*/ 241504 w 1249192"/>
              <a:gd name="connsiteY1" fmla="*/ 0 h 1251265"/>
              <a:gd name="connsiteX2" fmla="*/ 1016667 w 1249192"/>
              <a:gd name="connsiteY2" fmla="*/ 2245 h 1251265"/>
              <a:gd name="connsiteX3" fmla="*/ 1249192 w 1249192"/>
              <a:gd name="connsiteY3" fmla="*/ 261710 h 1251265"/>
              <a:gd name="connsiteX4" fmla="*/ 1249192 w 1249192"/>
              <a:gd name="connsiteY4" fmla="*/ 1041191 h 1251265"/>
              <a:gd name="connsiteX5" fmla="*/ 1012177 w 1249192"/>
              <a:gd name="connsiteY5" fmla="*/ 1251265 h 1251265"/>
              <a:gd name="connsiteX6" fmla="*/ 210074 w 1249192"/>
              <a:gd name="connsiteY6" fmla="*/ 1249020 h 1251265"/>
              <a:gd name="connsiteX7" fmla="*/ 2245 w 1249192"/>
              <a:gd name="connsiteY7" fmla="*/ 1041191 h 1251265"/>
              <a:gd name="connsiteX8" fmla="*/ 0 w 1249192"/>
              <a:gd name="connsiteY8" fmla="*/ 241505 h 1251265"/>
              <a:gd name="connsiteX0" fmla="*/ 0 w 1255927"/>
              <a:gd name="connsiteY0" fmla="*/ 241505 h 1251265"/>
              <a:gd name="connsiteX1" fmla="*/ 241504 w 1255927"/>
              <a:gd name="connsiteY1" fmla="*/ 0 h 1251265"/>
              <a:gd name="connsiteX2" fmla="*/ 1016667 w 1255927"/>
              <a:gd name="connsiteY2" fmla="*/ 2245 h 1251265"/>
              <a:gd name="connsiteX3" fmla="*/ 1249192 w 1255927"/>
              <a:gd name="connsiteY3" fmla="*/ 261710 h 1251265"/>
              <a:gd name="connsiteX4" fmla="*/ 1255927 w 1255927"/>
              <a:gd name="connsiteY4" fmla="*/ 1007515 h 1251265"/>
              <a:gd name="connsiteX5" fmla="*/ 1012177 w 1255927"/>
              <a:gd name="connsiteY5" fmla="*/ 1251265 h 1251265"/>
              <a:gd name="connsiteX6" fmla="*/ 210074 w 1255927"/>
              <a:gd name="connsiteY6" fmla="*/ 1249020 h 1251265"/>
              <a:gd name="connsiteX7" fmla="*/ 2245 w 1255927"/>
              <a:gd name="connsiteY7" fmla="*/ 1041191 h 1251265"/>
              <a:gd name="connsiteX8" fmla="*/ 0 w 1255927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2177 w 1253682"/>
              <a:gd name="connsiteY5" fmla="*/ 1251265 h 1251265"/>
              <a:gd name="connsiteX6" fmla="*/ 210074 w 1253682"/>
              <a:gd name="connsiteY6" fmla="*/ 1249020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49020"/>
              <a:gd name="connsiteX1" fmla="*/ 241504 w 1253682"/>
              <a:gd name="connsiteY1" fmla="*/ 0 h 1249020"/>
              <a:gd name="connsiteX2" fmla="*/ 1016667 w 1253682"/>
              <a:gd name="connsiteY2" fmla="*/ 2245 h 1249020"/>
              <a:gd name="connsiteX3" fmla="*/ 1249192 w 1253682"/>
              <a:gd name="connsiteY3" fmla="*/ 261710 h 1249020"/>
              <a:gd name="connsiteX4" fmla="*/ 1253682 w 1253682"/>
              <a:gd name="connsiteY4" fmla="*/ 1000780 h 1249020"/>
              <a:gd name="connsiteX5" fmla="*/ 1014422 w 1253682"/>
              <a:gd name="connsiteY5" fmla="*/ 1244529 h 1249020"/>
              <a:gd name="connsiteX6" fmla="*/ 210074 w 1253682"/>
              <a:gd name="connsiteY6" fmla="*/ 1249020 h 1249020"/>
              <a:gd name="connsiteX7" fmla="*/ 2245 w 1253682"/>
              <a:gd name="connsiteY7" fmla="*/ 1041191 h 1249020"/>
              <a:gd name="connsiteX8" fmla="*/ 0 w 1253682"/>
              <a:gd name="connsiteY8" fmla="*/ 241505 h 1249020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2245 w 1253682"/>
              <a:gd name="connsiteY7" fmla="*/ 1041191 h 1251265"/>
              <a:gd name="connsiteX8" fmla="*/ 0 w 1253682"/>
              <a:gd name="connsiteY8" fmla="*/ 241505 h 1251265"/>
              <a:gd name="connsiteX0" fmla="*/ 0 w 1253682"/>
              <a:gd name="connsiteY0" fmla="*/ 241505 h 1251265"/>
              <a:gd name="connsiteX1" fmla="*/ 241504 w 1253682"/>
              <a:gd name="connsiteY1" fmla="*/ 0 h 1251265"/>
              <a:gd name="connsiteX2" fmla="*/ 1016667 w 1253682"/>
              <a:gd name="connsiteY2" fmla="*/ 2245 h 1251265"/>
              <a:gd name="connsiteX3" fmla="*/ 1249192 w 1253682"/>
              <a:gd name="connsiteY3" fmla="*/ 261710 h 1251265"/>
              <a:gd name="connsiteX4" fmla="*/ 1253682 w 1253682"/>
              <a:gd name="connsiteY4" fmla="*/ 1000780 h 1251265"/>
              <a:gd name="connsiteX5" fmla="*/ 1014422 w 1253682"/>
              <a:gd name="connsiteY5" fmla="*/ 1244529 h 1251265"/>
              <a:gd name="connsiteX6" fmla="*/ 252730 w 1253682"/>
              <a:gd name="connsiteY6" fmla="*/ 1251265 h 1251265"/>
              <a:gd name="connsiteX7" fmla="*/ 6735 w 1253682"/>
              <a:gd name="connsiteY7" fmla="*/ 1018740 h 1251265"/>
              <a:gd name="connsiteX8" fmla="*/ 0 w 1253682"/>
              <a:gd name="connsiteY8" fmla="*/ 241505 h 1251265"/>
              <a:gd name="connsiteX0" fmla="*/ 0 w 1251437"/>
              <a:gd name="connsiteY0" fmla="*/ 241505 h 1251265"/>
              <a:gd name="connsiteX1" fmla="*/ 241504 w 1251437"/>
              <a:gd name="connsiteY1" fmla="*/ 0 h 1251265"/>
              <a:gd name="connsiteX2" fmla="*/ 1016667 w 1251437"/>
              <a:gd name="connsiteY2" fmla="*/ 2245 h 1251265"/>
              <a:gd name="connsiteX3" fmla="*/ 1249192 w 1251437"/>
              <a:gd name="connsiteY3" fmla="*/ 261710 h 1251265"/>
              <a:gd name="connsiteX4" fmla="*/ 1251437 w 1251437"/>
              <a:gd name="connsiteY4" fmla="*/ 1016496 h 1251265"/>
              <a:gd name="connsiteX5" fmla="*/ 1014422 w 1251437"/>
              <a:gd name="connsiteY5" fmla="*/ 1244529 h 1251265"/>
              <a:gd name="connsiteX6" fmla="*/ 252730 w 1251437"/>
              <a:gd name="connsiteY6" fmla="*/ 1251265 h 1251265"/>
              <a:gd name="connsiteX7" fmla="*/ 6735 w 1251437"/>
              <a:gd name="connsiteY7" fmla="*/ 1018740 h 1251265"/>
              <a:gd name="connsiteX8" fmla="*/ 0 w 1251437"/>
              <a:gd name="connsiteY8" fmla="*/ 241505 h 12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437" h="1251265">
                <a:moveTo>
                  <a:pt x="0" y="241505"/>
                </a:moveTo>
                <a:cubicBezTo>
                  <a:pt x="0" y="126724"/>
                  <a:pt x="126723" y="0"/>
                  <a:pt x="241504" y="0"/>
                </a:cubicBezTo>
                <a:lnTo>
                  <a:pt x="1016667" y="2245"/>
                </a:lnTo>
                <a:cubicBezTo>
                  <a:pt x="1131448" y="2245"/>
                  <a:pt x="1249192" y="146929"/>
                  <a:pt x="1249192" y="261710"/>
                </a:cubicBezTo>
                <a:cubicBezTo>
                  <a:pt x="1250689" y="508067"/>
                  <a:pt x="1249940" y="770139"/>
                  <a:pt x="1251437" y="1016496"/>
                </a:cubicBezTo>
                <a:cubicBezTo>
                  <a:pt x="1251437" y="1131277"/>
                  <a:pt x="1129203" y="1244529"/>
                  <a:pt x="1014422" y="1244529"/>
                </a:cubicBezTo>
                <a:lnTo>
                  <a:pt x="252730" y="1251265"/>
                </a:lnTo>
                <a:cubicBezTo>
                  <a:pt x="137949" y="1251265"/>
                  <a:pt x="6735" y="1133521"/>
                  <a:pt x="6735" y="1018740"/>
                </a:cubicBezTo>
                <a:cubicBezTo>
                  <a:pt x="5987" y="752178"/>
                  <a:pt x="748" y="508067"/>
                  <a:pt x="0" y="241505"/>
                </a:cubicBezTo>
                <a:close/>
              </a:path>
            </a:pathLst>
          </a:cu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D4183872-4C8A-2E44-975E-1933051B6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 </a:t>
            </a:r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4F05592F-3467-384F-9A20-7762E54BF1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0499" y="2146268"/>
            <a:ext cx="2137889" cy="966570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Grafische</a:t>
            </a:r>
            <a:br>
              <a:rPr lang="de-DE" dirty="0"/>
            </a:br>
            <a:r>
              <a:rPr lang="de-DE" dirty="0"/>
              <a:t>Elemente.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BE060D0-99C6-4143-B849-7183401C3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123" y="915395"/>
            <a:ext cx="1283075" cy="55297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Products and Services</a:t>
            </a:r>
            <a:endParaRPr lang="de-D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B477BB4-7F8A-6E49-9D71-2D3501C9D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9844" y="2436329"/>
            <a:ext cx="1081087" cy="19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Distribution</a:t>
            </a:r>
            <a:endParaRPr lang="de-D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CAA8AD9-1998-734B-8AA7-089C497CEE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461" y="2324262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Communication / CRM</a:t>
            </a:r>
            <a:endParaRPr lang="de-DE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1A91BD2-D77A-A64C-A69A-004D1F8D7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519" y="2324078"/>
            <a:ext cx="1190710" cy="557915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lnSpc>
                <a:spcPts val="1800"/>
              </a:lnSpc>
              <a:defRPr sz="1800" b="1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Customer</a:t>
            </a:r>
          </a:p>
          <a:p>
            <a:pPr lvl="0"/>
            <a:r>
              <a:rPr lang="en-US" dirty="0"/>
              <a:t>Centric</a:t>
            </a:r>
            <a:endParaRPr lang="de-DE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BC38D26-1D81-2E49-A534-0E7D62DD8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0851" y="3778453"/>
            <a:ext cx="1367532" cy="45734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Tarif</a:t>
            </a:r>
            <a:endParaRPr lang="en-US" dirty="0"/>
          </a:p>
          <a:p>
            <a:pPr lvl="0"/>
            <a:r>
              <a:rPr lang="en-US" dirty="0"/>
              <a:t>Offers</a:t>
            </a:r>
            <a:endParaRPr lang="de-DE" dirty="0"/>
          </a:p>
        </p:txBody>
      </p:sp>
      <p:pic>
        <p:nvPicPr>
          <p:cNvPr id="18" name="Grafik 23">
            <a:extLst>
              <a:ext uri="{FF2B5EF4-FFF2-40B4-BE49-F238E27FC236}">
                <a16:creationId xmlns:a16="http://schemas.microsoft.com/office/drawing/2014/main" id="{E15E988D-3DAA-3A45-B367-5BF4B35F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5335489" y="1844146"/>
            <a:ext cx="450326" cy="65978"/>
          </a:xfrm>
          <a:prstGeom prst="rect">
            <a:avLst/>
          </a:prstGeom>
        </p:spPr>
      </p:pic>
      <p:pic>
        <p:nvPicPr>
          <p:cNvPr id="20" name="Grafik 31">
            <a:extLst>
              <a:ext uri="{FF2B5EF4-FFF2-40B4-BE49-F238E27FC236}">
                <a16:creationId xmlns:a16="http://schemas.microsoft.com/office/drawing/2014/main" id="{1721A0B0-4506-DC4D-9CCF-83FCD0A88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7209">
            <a:off x="6968208" y="3292323"/>
            <a:ext cx="450326" cy="65978"/>
          </a:xfrm>
          <a:prstGeom prst="rect">
            <a:avLst/>
          </a:prstGeom>
        </p:spPr>
      </p:pic>
      <p:pic>
        <p:nvPicPr>
          <p:cNvPr id="21" name="Grafik 32">
            <a:extLst>
              <a:ext uri="{FF2B5EF4-FFF2-40B4-BE49-F238E27FC236}">
                <a16:creationId xmlns:a16="http://schemas.microsoft.com/office/drawing/2014/main" id="{2B7B4002-FD2E-8C4C-B878-2F29997EA8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5342483" y="3247901"/>
            <a:ext cx="450326" cy="65978"/>
          </a:xfrm>
          <a:prstGeom prst="rect">
            <a:avLst/>
          </a:prstGeom>
        </p:spPr>
      </p:pic>
      <p:pic>
        <p:nvPicPr>
          <p:cNvPr id="25" name="Grafik 35">
            <a:extLst>
              <a:ext uri="{FF2B5EF4-FFF2-40B4-BE49-F238E27FC236}">
                <a16:creationId xmlns:a16="http://schemas.microsoft.com/office/drawing/2014/main" id="{ED7A3553-3A5E-0D47-9F41-8A8DD9B4F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7591">
            <a:off x="6934921" y="1863723"/>
            <a:ext cx="450326" cy="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8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314325" y="312738"/>
            <a:ext cx="8516938" cy="4519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B752F7E-891C-9A4B-ABE2-7FC5A625E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6BD69FF-7F64-BD40-BE65-4D2048175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/>
              <a:t> </a:t>
            </a:r>
            <a:r>
              <a:rPr lang="de-DE" b="0"/>
              <a:t>– Hutchison Drei Austria GmbH – Vertraulich 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9102101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mit Faz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2756647" y="0"/>
            <a:ext cx="6387354" cy="5143499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876392" y="4860991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7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DB9C0B9B-ADB4-154A-9A30-ADAC7540A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EC09D84-54C0-5C46-B946-89537A4D4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1180" y="1730352"/>
            <a:ext cx="2232248" cy="15760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60"/>
              </a:lnSpc>
              <a:spcAft>
                <a:spcPts val="0"/>
              </a:spcAft>
              <a:tabLst>
                <a:tab pos="1108075" algn="l"/>
              </a:tabLst>
              <a:defRPr sz="2400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So können </a:t>
            </a:r>
            <a:br>
              <a:rPr lang="de-DE" dirty="0"/>
            </a:br>
            <a:r>
              <a:rPr lang="de-DE" dirty="0"/>
              <a:t>eine Tabelle und ein Fazit  </a:t>
            </a:r>
            <a:br>
              <a:rPr lang="de-DE" dirty="0"/>
            </a:br>
            <a:r>
              <a:rPr lang="de-DE" dirty="0"/>
              <a:t>dargestellt werden.</a:t>
            </a:r>
          </a:p>
        </p:txBody>
      </p:sp>
    </p:spTree>
    <p:extLst>
      <p:ext uri="{BB962C8B-B14F-4D97-AF65-F5344CB8AC3E}">
        <p14:creationId xmlns:p14="http://schemas.microsoft.com/office/powerpoint/2010/main" val="700244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Faz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314325" y="312738"/>
            <a:ext cx="8516938" cy="38636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AC52DF-E41C-D049-9456-6AF39335FE94}"/>
              </a:ext>
            </a:extLst>
          </p:cNvPr>
          <p:cNvSpPr/>
          <p:nvPr userDrawn="1"/>
        </p:nvSpPr>
        <p:spPr>
          <a:xfrm>
            <a:off x="0" y="4183567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ED57F44-4514-FF46-A264-6DBF6CD786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117" y="4299942"/>
            <a:ext cx="3291437" cy="377412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Tabelle mit Fazit.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B752F7E-891C-9A4B-ABE2-7FC5A625E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6BD69FF-7F64-BD40-BE65-4D2048175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6A5AA2D1-3D83-2241-AAA2-05B312E5A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2185" y="4298075"/>
            <a:ext cx="3757355" cy="4947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00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3pPr>
            <a:lvl4pPr marL="1431925" indent="-85725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Hier kann mehr Text stehen.</a:t>
            </a:r>
          </a:p>
          <a:p>
            <a:pPr lvl="0"/>
            <a:r>
              <a:rPr lang="de-DE" dirty="0"/>
              <a:t>Hier kann mehr Text stehen.</a:t>
            </a:r>
          </a:p>
        </p:txBody>
      </p:sp>
    </p:spTree>
    <p:extLst>
      <p:ext uri="{BB962C8B-B14F-4D97-AF65-F5344CB8AC3E}">
        <p14:creationId xmlns:p14="http://schemas.microsoft.com/office/powerpoint/2010/main" val="39728169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Faz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314325" y="312738"/>
            <a:ext cx="8516938" cy="411531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6AC52DF-E41C-D049-9456-6AF39335FE94}"/>
              </a:ext>
            </a:extLst>
          </p:cNvPr>
          <p:cNvSpPr/>
          <p:nvPr userDrawn="1"/>
        </p:nvSpPr>
        <p:spPr>
          <a:xfrm>
            <a:off x="0" y="4443958"/>
            <a:ext cx="9157451" cy="744860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B752F7E-891C-9A4B-ABE2-7FC5A625E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6BD69FF-7F64-BD40-BE65-4D2048175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001B0-E24A-4541-884F-031132317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456" y="4461111"/>
            <a:ext cx="4320480" cy="71293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Hier kann auch ein Fazit stehen.</a:t>
            </a:r>
          </a:p>
        </p:txBody>
      </p:sp>
    </p:spTree>
    <p:extLst>
      <p:ext uri="{BB962C8B-B14F-4D97-AF65-F5344CB8AC3E}">
        <p14:creationId xmlns:p14="http://schemas.microsoft.com/office/powerpoint/2010/main" val="28469660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AD89AFD-4249-A641-8649-8681316DD056}" type="datetimeFigureOut">
              <a:rPr lang="de-DE" smtClean="0"/>
              <a:t>05.09.2019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FCD23311-41CD-C34E-A902-E33739ACEF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7132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896766FC-EA16-D641-9A91-DC24F6FA0DB2}"/>
              </a:ext>
            </a:extLst>
          </p:cNvPr>
          <p:cNvSpPr/>
          <p:nvPr userDrawn="1"/>
        </p:nvSpPr>
        <p:spPr>
          <a:xfrm>
            <a:off x="0" y="4160777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5183841" y="312738"/>
            <a:ext cx="3647422" cy="38431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 baseline="0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Diagramm durch Klicken auf das Symbol hinzufügen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3267020-EFA2-EA44-903F-4DC961AB8C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117" y="4299942"/>
            <a:ext cx="3291437" cy="377412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Diagramme.</a:t>
            </a:r>
          </a:p>
        </p:txBody>
      </p:sp>
      <p:sp>
        <p:nvSpPr>
          <p:cNvPr id="16" name="Diagrammplatzhalter 4">
            <a:extLst>
              <a:ext uri="{FF2B5EF4-FFF2-40B4-BE49-F238E27FC236}">
                <a16:creationId xmlns:a16="http://schemas.microsoft.com/office/drawing/2014/main" id="{CA4ACF1D-E5DC-A84C-BB4D-A6E88F507201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14325" y="312738"/>
            <a:ext cx="4865687" cy="38431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 baseline="0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Diagramm durch Klicken auf das Symbol hinzufügen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8B5D7A98-C488-FD41-93F5-7901B9E979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156E2121-AE1F-5D44-926E-41029D0B0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/>
              <a:t> </a:t>
            </a:r>
            <a:r>
              <a:rPr lang="de-DE" b="0"/>
              <a:t>– Hutchison Drei Austria GmbH – Vertraulich </a:t>
            </a:r>
            <a:endParaRPr lang="de-DE" b="0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BF2E975-C964-854E-B105-B6518C98DB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1152" y="4298075"/>
            <a:ext cx="3757355" cy="4947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00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3pPr>
            <a:lvl4pPr marL="1431925" indent="-85725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Hier kann mehr Text stehen.</a:t>
            </a:r>
          </a:p>
          <a:p>
            <a:pPr lvl="0"/>
            <a:r>
              <a:rPr lang="de-DE" dirty="0"/>
              <a:t>Hier kann mehr Text stehen.</a:t>
            </a:r>
          </a:p>
        </p:txBody>
      </p:sp>
    </p:spTree>
    <p:extLst>
      <p:ext uri="{BB962C8B-B14F-4D97-AF65-F5344CB8AC3E}">
        <p14:creationId xmlns:p14="http://schemas.microsoft.com/office/powerpoint/2010/main" val="28465440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4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mit Diagrammen und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38002E3-8227-A047-8DE0-5DD6656C402C}"/>
              </a:ext>
            </a:extLst>
          </p:cNvPr>
          <p:cNvSpPr/>
          <p:nvPr userDrawn="1"/>
        </p:nvSpPr>
        <p:spPr>
          <a:xfrm>
            <a:off x="0" y="4179465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7780766E-41FB-D845-8578-66E65D02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915C410-D484-314D-928C-D007E3AF89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676" y="244106"/>
            <a:ext cx="4285316" cy="1223764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Seite </a:t>
            </a:r>
            <a:r>
              <a:rPr lang="de-DE"/>
              <a:t>mit Diagrammen </a:t>
            </a:r>
            <a:r>
              <a:rPr lang="de-DE" dirty="0"/>
              <a:t>und Fazit.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18AF97-C6ED-5F42-9CE7-800842C77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3141" y="4401736"/>
            <a:ext cx="8624577" cy="663090"/>
          </a:xfrm>
          <a:prstGeom prst="rect">
            <a:avLst/>
          </a:prstGeom>
        </p:spPr>
        <p:txBody>
          <a:bodyPr/>
          <a:lstStyle>
            <a:lvl1pPr algn="l">
              <a:lnSpc>
                <a:spcPts val="2400"/>
              </a:lnSpc>
              <a:defRPr sz="2400" b="1" spc="-150">
                <a:solidFill>
                  <a:schemeClr val="bg1"/>
                </a:solidFill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So können Diagramme und ein Fazit dargestellt werden.</a:t>
            </a:r>
          </a:p>
        </p:txBody>
      </p:sp>
      <p:sp>
        <p:nvSpPr>
          <p:cNvPr id="11" name="Diagrammplatzhalt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5652120" y="1515754"/>
            <a:ext cx="2482581" cy="261582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 baseline="0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Diagramm durch Klicken auf das Symbol hinzufügen</a:t>
            </a:r>
          </a:p>
        </p:txBody>
      </p:sp>
      <p:sp>
        <p:nvSpPr>
          <p:cNvPr id="9" name="Diagrammplatzhalter 4">
            <a:extLst>
              <a:ext uri="{FF2B5EF4-FFF2-40B4-BE49-F238E27FC236}">
                <a16:creationId xmlns:a16="http://schemas.microsoft.com/office/drawing/2014/main" id="{CA4ACF1D-E5DC-A84C-BB4D-A6E88F50720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82604" y="1514043"/>
            <a:ext cx="3313945" cy="261753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 baseline="0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Diagramm durch Klicken auf das Symbol hinzufügen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1148">
          <p15:clr>
            <a:srgbClr val="FBAE40"/>
          </p15:clr>
        </p15:guide>
        <p15:guide id="5" orient="horz" pos="1219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24.10.2010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31813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Start </a:t>
            </a:r>
            <a:r>
              <a:rPr lang="en-US" dirty="0" err="1"/>
              <a:t>christmas</a:t>
            </a:r>
            <a:r>
              <a:rPr lang="en-US" dirty="0"/>
              <a:t> offer campaign. Datum in Arial Bold, 13pt.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27788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24.12.2012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62463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14.12.2012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497138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25.11.2012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70638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Merry Christmas. Launch last-minute offers.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424363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Due to large market pressure.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478088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Launch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3Pronto. Fließtext in Arial,13pt. mit einfachem Zeilenabstand</a:t>
            </a:r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D87AD7D-79D6-BF48-A067-DEA643775330}"/>
              </a:ext>
            </a:extLst>
          </p:cNvPr>
          <p:cNvSpPr txBox="1">
            <a:spLocks/>
          </p:cNvSpPr>
          <p:nvPr userDrawn="1"/>
        </p:nvSpPr>
        <p:spPr>
          <a:xfrm>
            <a:off x="209117" y="4468386"/>
            <a:ext cx="3291437" cy="377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60"/>
              </a:lnSpc>
              <a:spcBef>
                <a:spcPct val="0"/>
              </a:spcBef>
              <a:spcAft>
                <a:spcPts val="0"/>
              </a:spcAft>
              <a:buNone/>
              <a:defRPr sz="3300" b="1" kern="1200" spc="-1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Timeline.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7C40DCC-11BE-0845-A134-4CD20F67F492}"/>
              </a:ext>
            </a:extLst>
          </p:cNvPr>
          <p:cNvSpPr/>
          <p:nvPr userDrawn="1"/>
        </p:nvSpPr>
        <p:spPr>
          <a:xfrm>
            <a:off x="0" y="4160777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D3A4E07C-D37A-F643-96E1-56AC9796C2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117" y="4299942"/>
            <a:ext cx="3291437" cy="377412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Timeline.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CFE317BA-DA3D-C349-AB72-07C5401D7C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5A6F4FC0-B954-D547-A9AB-B13595E85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/>
              <a:t> </a:t>
            </a:r>
            <a:r>
              <a:rPr lang="de-DE" b="0"/>
              <a:t>– Hutchison Drei Austria GmbH – Vertraulich </a:t>
            </a:r>
            <a:endParaRPr lang="de-DE" b="0" dirty="0"/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6CFB78D3-5B8F-7C42-A939-8239F8A709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1538" y="4313978"/>
            <a:ext cx="3757355" cy="4947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00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3pPr>
            <a:lvl4pPr marL="1431925" indent="-85725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Hier kann mehr Text stehen.</a:t>
            </a:r>
          </a:p>
          <a:p>
            <a:pPr lvl="0"/>
            <a:r>
              <a:rPr lang="de-DE" dirty="0"/>
              <a:t>Hier kann mehr Text stehen.</a:t>
            </a:r>
          </a:p>
        </p:txBody>
      </p:sp>
    </p:spTree>
    <p:extLst>
      <p:ext uri="{BB962C8B-B14F-4D97-AF65-F5344CB8AC3E}">
        <p14:creationId xmlns:p14="http://schemas.microsoft.com/office/powerpoint/2010/main" val="35540216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ohne Logo (2-zeilig)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8A5F1B-2050-7A4B-AD2C-66649AD14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1F89FE4-5154-C442-8BA9-13E34761F9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2088465"/>
            <a:ext cx="6899276" cy="966570"/>
          </a:xfrm>
          <a:prstGeom prst="rect">
            <a:avLst/>
          </a:prstGeom>
        </p:spPr>
        <p:txBody>
          <a:bodyPr/>
          <a:lstStyle>
            <a:lvl1pPr algn="ctr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ist eine wichtige</a:t>
            </a:r>
            <a:br>
              <a:rPr lang="de-DE" dirty="0"/>
            </a:br>
            <a:r>
              <a:rPr lang="de-DE" dirty="0"/>
              <a:t>zweizeilige Kernaussage.</a:t>
            </a:r>
          </a:p>
        </p:txBody>
      </p:sp>
    </p:spTree>
    <p:extLst>
      <p:ext uri="{BB962C8B-B14F-4D97-AF65-F5344CB8AC3E}">
        <p14:creationId xmlns:p14="http://schemas.microsoft.com/office/powerpoint/2010/main" val="23633441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ohne Logo (3-zeilig)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E1746B4B-9C6E-EC47-9C99-F52646C59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A2BCE23-3A0B-A84D-A3CF-8EB101869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2363" y="1959682"/>
            <a:ext cx="6899276" cy="1224136"/>
          </a:xfrm>
          <a:prstGeom prst="rect">
            <a:avLst/>
          </a:prstGeom>
        </p:spPr>
        <p:txBody>
          <a:bodyPr/>
          <a:lstStyle>
            <a:lvl1pPr algn="ctr">
              <a:lnSpc>
                <a:spcPts val="3060"/>
              </a:lnSpc>
              <a:spcAft>
                <a:spcPts val="0"/>
              </a:spcAft>
              <a:defRPr sz="2800" spc="-15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Das ist eine wichtige dreizeilige Kernaussage. Das ist</a:t>
            </a:r>
            <a:br>
              <a:rPr lang="de-DE" dirty="0"/>
            </a:br>
            <a:r>
              <a:rPr lang="de-DE" dirty="0"/>
              <a:t>wichtige Dreizeilige Kernaussage.</a:t>
            </a:r>
          </a:p>
        </p:txBody>
      </p:sp>
    </p:spTree>
    <p:extLst>
      <p:ext uri="{BB962C8B-B14F-4D97-AF65-F5344CB8AC3E}">
        <p14:creationId xmlns:p14="http://schemas.microsoft.com/office/powerpoint/2010/main" val="26221369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agw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105D0B5-F415-EC4C-A198-4D72CFBB0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b="0" dirty="0"/>
              <a:t>– Hutchison Drei Austria GmbH – Vertraulich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92A8847-A9C7-8544-8338-2BB052BF5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560" y="2500313"/>
            <a:ext cx="7886700" cy="4318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600">
                <a:solidFill>
                  <a:srgbClr val="B19043"/>
                </a:solidFill>
                <a:latin typeface="Drei Script" pitchFamily="2" charset="0"/>
              </a:defRPr>
            </a:lvl1pPr>
          </a:lstStyle>
          <a:p>
            <a:r>
              <a:rPr lang="en-US" dirty="0" err="1"/>
              <a:t>Schlagwort</a:t>
            </a:r>
            <a:r>
              <a:rPr lang="en-US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710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84" userDrawn="1">
          <p15:clr>
            <a:srgbClr val="FBAE40"/>
          </p15:clr>
        </p15:guide>
        <p15:guide id="2" orient="horz" pos="1724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314325" y="312738"/>
            <a:ext cx="8516938" cy="451961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 b="1">
                <a:solidFill>
                  <a:srgbClr val="706F6F"/>
                </a:solidFill>
              </a:defRPr>
            </a:lvl1pPr>
          </a:lstStyle>
          <a:p>
            <a:r>
              <a:rPr lang="de-DE" dirty="0"/>
              <a:t>Tabelle durch Klicken auf das Symbol hinzufügen.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DB752F7E-891C-9A4B-ABE2-7FC5A625EC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36BD69FF-7F64-BD40-BE65-4D2048175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/>
              <a:t> </a:t>
            </a:r>
            <a:r>
              <a:rPr lang="de-DE" b="0"/>
              <a:t>– Hutchison Drei Austria GmbH – Vertraulich </a:t>
            </a:r>
            <a:endParaRPr lang="de-DE" b="0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Timeline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24.10.2010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31813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Start </a:t>
            </a:r>
            <a:r>
              <a:rPr lang="en-US" dirty="0" err="1"/>
              <a:t>christmas</a:t>
            </a:r>
            <a:r>
              <a:rPr lang="en-US" dirty="0"/>
              <a:t> offer campaign. Datum in Arial Bold, 13pt.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27788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24.12.2012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62463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14.12.2012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497138" y="315438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25.11.2012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70638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Merry Christmas. Launch last-minute offers.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424363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Due to large market pressure.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478088" y="988868"/>
            <a:ext cx="1773237" cy="1953882"/>
          </a:xfrm>
          <a:prstGeom prst="rect">
            <a:avLst/>
          </a:prstGeo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Launch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3Pronto. Fließtext in Arial,13pt. mit einfachem Zeilenabstand</a:t>
            </a:r>
            <a:endParaRPr lang="en-US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D87AD7D-79D6-BF48-A067-DEA643775330}"/>
              </a:ext>
            </a:extLst>
          </p:cNvPr>
          <p:cNvSpPr txBox="1">
            <a:spLocks/>
          </p:cNvSpPr>
          <p:nvPr userDrawn="1"/>
        </p:nvSpPr>
        <p:spPr>
          <a:xfrm>
            <a:off x="209117" y="4468386"/>
            <a:ext cx="3291437" cy="377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60"/>
              </a:lnSpc>
              <a:spcBef>
                <a:spcPct val="0"/>
              </a:spcBef>
              <a:spcAft>
                <a:spcPts val="0"/>
              </a:spcAft>
              <a:buNone/>
              <a:defRPr sz="3300" b="1" kern="1200" spc="-1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Timeline.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7C40DCC-11BE-0845-A134-4CD20F67F492}"/>
              </a:ext>
            </a:extLst>
          </p:cNvPr>
          <p:cNvSpPr/>
          <p:nvPr userDrawn="1"/>
        </p:nvSpPr>
        <p:spPr>
          <a:xfrm>
            <a:off x="0" y="4160777"/>
            <a:ext cx="9144000" cy="987574"/>
          </a:xfrm>
          <a:prstGeom prst="rect">
            <a:avLst/>
          </a:prstGeom>
          <a:solidFill>
            <a:srgbClr val="B19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D3A4E07C-D37A-F643-96E1-56AC9796C2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117" y="4299942"/>
            <a:ext cx="3291437" cy="377412"/>
          </a:xfrm>
          <a:prstGeom prst="rect">
            <a:avLst/>
          </a:prstGeom>
        </p:spPr>
        <p:txBody>
          <a:bodyPr/>
          <a:lstStyle>
            <a:lvl1pPr algn="l">
              <a:lnSpc>
                <a:spcPts val="3260"/>
              </a:lnSpc>
              <a:spcAft>
                <a:spcPts val="0"/>
              </a:spcAft>
              <a:defRPr sz="3300" spc="-15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Timeline.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CFE317BA-DA3D-C349-AB72-07C5401D7C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344" y="4875598"/>
            <a:ext cx="2040922" cy="252000"/>
          </a:xfrm>
          <a:prstGeom prst="rect">
            <a:avLst/>
          </a:prstGeom>
        </p:spPr>
        <p:txBody>
          <a:bodyPr tIns="36000" bIns="36000"/>
          <a:lstStyle>
            <a:lvl1pPr algn="r">
              <a:defRPr sz="6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Quellenangaben Arial, 7pt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5A6F4FC0-B954-D547-A9AB-B13595E85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0803" y="4865340"/>
            <a:ext cx="2789029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Seite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/>
              <a:t> </a:t>
            </a:r>
            <a:r>
              <a:rPr lang="de-DE" b="0"/>
              <a:t>– Hutchison Drei Austria GmbH – Vertraulich </a:t>
            </a:r>
            <a:endParaRPr lang="de-DE" b="0" dirty="0"/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6CFB78D3-5B8F-7C42-A939-8239F8A709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71538" y="4313978"/>
            <a:ext cx="3757355" cy="4947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  <a:lvl2pPr marL="540000" marR="0" indent="-9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9000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3pPr>
            <a:lvl4pPr marL="1431925" indent="-85725">
              <a:defRPr/>
            </a:lvl4pPr>
            <a:lvl5pPr marL="1431925" indent="-85725">
              <a:defRPr/>
            </a:lvl5pPr>
          </a:lstStyle>
          <a:p>
            <a:pPr lvl="0"/>
            <a:r>
              <a:rPr lang="de-DE" dirty="0"/>
              <a:t>Hier kann mehr Text stehen.</a:t>
            </a:r>
          </a:p>
          <a:p>
            <a:pPr lvl="0"/>
            <a:r>
              <a:rPr lang="de-DE" dirty="0"/>
              <a:t>Hier kann mehr Text stehen.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Timeline.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1813" y="1141413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24.10.2010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31813" y="1814843"/>
            <a:ext cx="1773237" cy="1953882"/>
          </a:xfr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Start </a:t>
            </a:r>
            <a:r>
              <a:rPr lang="en-US" dirty="0" err="1"/>
              <a:t>christmas</a:t>
            </a:r>
            <a:r>
              <a:rPr lang="en-US" dirty="0"/>
              <a:t> offer campaign. Datum in Arial Bold, 13pt.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27788" y="1141413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24.12.2012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62463" y="1141413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14.12.2012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2497138" y="1141413"/>
            <a:ext cx="1716087" cy="428595"/>
          </a:xfrm>
          <a:prstGeom prst="chevron">
            <a:avLst>
              <a:gd name="adj" fmla="val 25847"/>
            </a:avLst>
          </a:prstGeom>
          <a:solidFill>
            <a:srgbClr val="B19043"/>
          </a:solidFill>
        </p:spPr>
        <p:txBody>
          <a:bodyPr lIns="0" rIns="0" anchor="ctr"/>
          <a:lstStyle>
            <a:lvl1pPr algn="ctr">
              <a:defRPr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25.11.2012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70638" y="1814843"/>
            <a:ext cx="1773237" cy="1953882"/>
          </a:xfr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Merry Christmas. Launch last-minute offers.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424363" y="1814843"/>
            <a:ext cx="1773237" cy="1953882"/>
          </a:xfr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Due to large market pressure.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478088" y="1814843"/>
            <a:ext cx="1773237" cy="1953882"/>
          </a:xfrm>
          <a:noFill/>
        </p:spPr>
        <p:txBody>
          <a:bodyPr anchor="t"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Launch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3Pronto. Fließtext in Arial,13pt. mit einfachem Zeilenabstand</a:t>
            </a:r>
            <a:endParaRPr lang="en-US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126538" y="271463"/>
            <a:ext cx="252000" cy="252000"/>
          </a:xfrm>
          <a:noFill/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86861" y="4839452"/>
            <a:ext cx="3840664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Page </a:t>
            </a:r>
            <a:fld id="{2BB1BE12-8B33-4EF7-B071-DFB7D9333BB2}" type="slidenum">
              <a:rPr lang="de-DE" smtClean="0"/>
              <a:pPr/>
              <a:t>‹Nr.›</a:t>
            </a:fld>
            <a:r>
              <a:rPr lang="de-DE" dirty="0"/>
              <a:t> – Hutchison Drei Austria GmbH – </a:t>
            </a:r>
            <a:r>
              <a:rPr lang="de-DE" dirty="0" err="1"/>
              <a:t>Confidential</a:t>
            </a:r>
            <a:endParaRPr lang="de-DE" dirty="0"/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+ Claim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F9A67BA-F75E-614C-B6B9-75581B62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4" t="6071" b="6323"/>
          <a:stretch/>
        </p:blipFill>
        <p:spPr>
          <a:xfrm>
            <a:off x="4391076" y="-4890"/>
            <a:ext cx="4568998" cy="514900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586400"/>
            <a:ext cx="4320000" cy="36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0EB3CC7-4809-1348-A1FA-A10AFC024C32}"/>
              </a:ext>
            </a:extLst>
          </p:cNvPr>
          <p:cNvSpPr txBox="1"/>
          <p:nvPr userDrawn="1"/>
        </p:nvSpPr>
        <p:spPr>
          <a:xfrm>
            <a:off x="180000" y="2138400"/>
            <a:ext cx="2843840" cy="48474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</a:pPr>
            <a:r>
              <a:rPr lang="de-DE" sz="6400" b="1" kern="1200" dirty="0">
                <a:solidFill>
                  <a:srgbClr val="B19043"/>
                </a:solidFill>
                <a:latin typeface="Drei Script" pitchFamily="2" charset="0"/>
                <a:ea typeface="+mj-ea"/>
                <a:cs typeface="Arial" pitchFamily="34" charset="0"/>
              </a:rPr>
              <a:t>Danke.</a:t>
            </a:r>
          </a:p>
        </p:txBody>
      </p:sp>
    </p:spTree>
    <p:extLst>
      <p:ext uri="{BB962C8B-B14F-4D97-AF65-F5344CB8AC3E}">
        <p14:creationId xmlns:p14="http://schemas.microsoft.com/office/powerpoint/2010/main" val="2015851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7" orient="horz" pos="1567" userDrawn="1">
          <p15:clr>
            <a:srgbClr val="FBAE40"/>
          </p15:clr>
        </p15:guide>
        <p15:guide id="28" orient="horz" pos="13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26" Type="http://schemas.openxmlformats.org/officeDocument/2006/relationships/slideLayout" Target="../slideLayouts/slideLayout189.xml"/><Relationship Id="rId39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84.xml"/><Relationship Id="rId34" Type="http://schemas.openxmlformats.org/officeDocument/2006/relationships/slideLayout" Target="../slideLayouts/slideLayout197.xml"/><Relationship Id="rId42" Type="http://schemas.openxmlformats.org/officeDocument/2006/relationships/slideLayout" Target="../slideLayouts/slideLayout205.xml"/><Relationship Id="rId47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5" Type="http://schemas.openxmlformats.org/officeDocument/2006/relationships/slideLayout" Target="../slideLayouts/slideLayout188.xml"/><Relationship Id="rId33" Type="http://schemas.openxmlformats.org/officeDocument/2006/relationships/slideLayout" Target="../slideLayouts/slideLayout196.xml"/><Relationship Id="rId38" Type="http://schemas.openxmlformats.org/officeDocument/2006/relationships/slideLayout" Target="../slideLayouts/slideLayout201.xml"/><Relationship Id="rId46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29" Type="http://schemas.openxmlformats.org/officeDocument/2006/relationships/slideLayout" Target="../slideLayouts/slideLayout192.xml"/><Relationship Id="rId41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24" Type="http://schemas.openxmlformats.org/officeDocument/2006/relationships/slideLayout" Target="../slideLayouts/slideLayout187.xml"/><Relationship Id="rId32" Type="http://schemas.openxmlformats.org/officeDocument/2006/relationships/slideLayout" Target="../slideLayouts/slideLayout195.xml"/><Relationship Id="rId37" Type="http://schemas.openxmlformats.org/officeDocument/2006/relationships/slideLayout" Target="../slideLayouts/slideLayout200.xml"/><Relationship Id="rId40" Type="http://schemas.openxmlformats.org/officeDocument/2006/relationships/slideLayout" Target="../slideLayouts/slideLayout203.xml"/><Relationship Id="rId45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23" Type="http://schemas.openxmlformats.org/officeDocument/2006/relationships/slideLayout" Target="../slideLayouts/slideLayout186.xml"/><Relationship Id="rId28" Type="http://schemas.openxmlformats.org/officeDocument/2006/relationships/slideLayout" Target="../slideLayouts/slideLayout191.xml"/><Relationship Id="rId36" Type="http://schemas.openxmlformats.org/officeDocument/2006/relationships/slideLayout" Target="../slideLayouts/slideLayout199.xml"/><Relationship Id="rId49" Type="http://schemas.openxmlformats.org/officeDocument/2006/relationships/theme" Target="../theme/theme13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31" Type="http://schemas.openxmlformats.org/officeDocument/2006/relationships/slideLayout" Target="../slideLayouts/slideLayout194.xml"/><Relationship Id="rId44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slideLayout" Target="../slideLayouts/slideLayout185.xml"/><Relationship Id="rId27" Type="http://schemas.openxmlformats.org/officeDocument/2006/relationships/slideLayout" Target="../slideLayouts/slideLayout190.xml"/><Relationship Id="rId30" Type="http://schemas.openxmlformats.org/officeDocument/2006/relationships/slideLayout" Target="../slideLayouts/slideLayout193.xml"/><Relationship Id="rId35" Type="http://schemas.openxmlformats.org/officeDocument/2006/relationships/slideLayout" Target="../slideLayouts/slideLayout198.xml"/><Relationship Id="rId43" Type="http://schemas.openxmlformats.org/officeDocument/2006/relationships/slideLayout" Target="../slideLayouts/slideLayout206.xml"/><Relationship Id="rId48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1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16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15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26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242.xml"/><Relationship Id="rId28" Type="http://schemas.openxmlformats.org/officeDocument/2006/relationships/theme" Target="../theme/theme15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Relationship Id="rId27" Type="http://schemas.openxmlformats.org/officeDocument/2006/relationships/slideLayout" Target="../slideLayouts/slideLayout2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6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65" r:id="rId2"/>
    <p:sldLayoutId id="2147483949" r:id="rId3"/>
    <p:sldLayoutId id="2147483950" r:id="rId4"/>
    <p:sldLayoutId id="2147483951" r:id="rId5"/>
    <p:sldLayoutId id="2147483952" r:id="rId6"/>
    <p:sldLayoutId id="2147483870" r:id="rId7"/>
    <p:sldLayoutId id="2147483954" r:id="rId8"/>
    <p:sldLayoutId id="2147483953" r:id="rId9"/>
    <p:sldLayoutId id="2147483871" r:id="rId10"/>
    <p:sldLayoutId id="2147483707" r:id="rId11"/>
    <p:sldLayoutId id="2147483863" r:id="rId12"/>
    <p:sldLayoutId id="2147483947" r:id="rId13"/>
    <p:sldLayoutId id="2147483948" r:id="rId14"/>
    <p:sldLayoutId id="2147483945" r:id="rId15"/>
    <p:sldLayoutId id="2147483946" r:id="rId16"/>
    <p:sldLayoutId id="2147483868" r:id="rId17"/>
    <p:sldLayoutId id="2147483869" r:id="rId18"/>
    <p:sldLayoutId id="2147483955" r:id="rId19"/>
    <p:sldLayoutId id="2147483956" r:id="rId20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8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  <p:sldLayoutId id="2147484030" r:id="rId18"/>
    <p:sldLayoutId id="2147484031" r:id="rId19"/>
    <p:sldLayoutId id="2147484032" r:id="rId20"/>
    <p:sldLayoutId id="2147484033" r:id="rId21"/>
    <p:sldLayoutId id="2147484034" r:id="rId22"/>
    <p:sldLayoutId id="2147484035" r:id="rId23"/>
    <p:sldLayoutId id="2147484036" r:id="rId24"/>
    <p:sldLayoutId id="2147484123" r:id="rId25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 descr="Standard-Headline" title="Standard-Headline"/>
          <p:cNvSpPr>
            <a:spLocks noGrp="1"/>
          </p:cNvSpPr>
          <p:nvPr>
            <p:ph type="title"/>
          </p:nvPr>
        </p:nvSpPr>
        <p:spPr>
          <a:xfrm>
            <a:off x="323850" y="323850"/>
            <a:ext cx="8496300" cy="84374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noProof="0" dirty="0" smtClean="0"/>
              <a:t>Folientitel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03548" y="4895850"/>
            <a:ext cx="3456383" cy="2476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>
              <a:defRPr sz="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AT" smtClean="0"/>
              <a:t>© Hutchison Drei Austria GmbH – Vertraulich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23850" y="4895850"/>
            <a:ext cx="179698" cy="2476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+mn-lt"/>
              </a:defRPr>
            </a:lvl1pPr>
          </a:lstStyle>
          <a:p>
            <a:fld id="{61201FF1-C63B-412E-ABF0-3D0E918900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323850" y="1779662"/>
            <a:ext cx="8496150" cy="30514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1. Textebene.</a:t>
            </a:r>
          </a:p>
          <a:p>
            <a:pPr lvl="1"/>
            <a:r>
              <a:rPr lang="de-DE" dirty="0" smtClean="0"/>
              <a:t>2. Textebene.</a:t>
            </a:r>
          </a:p>
          <a:p>
            <a:pPr lvl="2"/>
            <a:r>
              <a:rPr lang="de-DE" dirty="0" smtClean="0"/>
              <a:t>3. Textebene.</a:t>
            </a:r>
          </a:p>
          <a:p>
            <a:pPr lvl="3"/>
            <a:r>
              <a:rPr lang="de-DE" dirty="0" smtClean="0"/>
              <a:t>4. Textebene.</a:t>
            </a:r>
          </a:p>
          <a:p>
            <a:pPr lvl="4"/>
            <a:r>
              <a:rPr lang="de-DE" dirty="0" smtClean="0"/>
              <a:t>5. Textebene.</a:t>
            </a:r>
          </a:p>
          <a:p>
            <a:pPr lvl="5"/>
            <a:r>
              <a:rPr lang="de-DE" dirty="0" smtClean="0"/>
              <a:t>6. Textebene.</a:t>
            </a:r>
          </a:p>
          <a:p>
            <a:pPr lvl="6"/>
            <a:r>
              <a:rPr lang="de-DE" dirty="0" smtClean="0"/>
              <a:t>7. Textebene.</a:t>
            </a:r>
          </a:p>
          <a:p>
            <a:pPr lvl="7"/>
            <a:r>
              <a:rPr lang="de-DE" dirty="0" smtClean="0"/>
              <a:t>8. Textebene.</a:t>
            </a:r>
          </a:p>
          <a:p>
            <a:pPr lvl="8"/>
            <a:r>
              <a:rPr lang="de-DE" dirty="0" smtClean="0"/>
              <a:t>9. Textebene.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751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  <p:sldLayoutId id="2147484146" r:id="rId21"/>
    <p:sldLayoutId id="2147484147" r:id="rId22"/>
    <p:sldLayoutId id="2147484148" r:id="rId23"/>
    <p:sldLayoutId id="2147484149" r:id="rId24"/>
    <p:sldLayoutId id="2147484150" r:id="rId25"/>
    <p:sldLayoutId id="2147484151" r:id="rId26"/>
    <p:sldLayoutId id="2147484152" r:id="rId27"/>
    <p:sldLayoutId id="2147484153" r:id="rId28"/>
    <p:sldLayoutId id="2147484154" r:id="rId29"/>
    <p:sldLayoutId id="2147484155" r:id="rId30"/>
    <p:sldLayoutId id="2147484156" r:id="rId31"/>
    <p:sldLayoutId id="2147484157" r:id="rId32"/>
    <p:sldLayoutId id="2147484158" r:id="rId33"/>
    <p:sldLayoutId id="2147484159" r:id="rId34"/>
    <p:sldLayoutId id="2147484160" r:id="rId35"/>
    <p:sldLayoutId id="2147484161" r:id="rId36"/>
    <p:sldLayoutId id="2147484162" r:id="rId37"/>
    <p:sldLayoutId id="2147484163" r:id="rId38"/>
    <p:sldLayoutId id="2147484164" r:id="rId39"/>
    <p:sldLayoutId id="2147484165" r:id="rId40"/>
    <p:sldLayoutId id="2147484166" r:id="rId41"/>
    <p:sldLayoutId id="2147484167" r:id="rId42"/>
    <p:sldLayoutId id="2147484168" r:id="rId43"/>
    <p:sldLayoutId id="2147484169" r:id="rId44"/>
    <p:sldLayoutId id="2147484170" r:id="rId45"/>
    <p:sldLayoutId id="2147484171" r:id="rId46"/>
    <p:sldLayoutId id="2147484172" r:id="rId47"/>
    <p:sldLayoutId id="2147484173" r:id="rId4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78" rtl="0" eaLnBrk="1" latinLnBrk="0" hangingPunct="1">
        <a:lnSpc>
          <a:spcPts val="3300"/>
        </a:lnSpc>
        <a:spcBef>
          <a:spcPct val="0"/>
        </a:spcBef>
        <a:buNone/>
        <a:defRPr sz="33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0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​"/>
        <a:defRPr sz="1300" b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177800" marR="0" indent="-177800" algn="l" defTabSz="914378" rtl="0" eaLnBrk="1" fontAlgn="auto" latinLnBrk="0" hangingPunct="1">
        <a:lnSpc>
          <a:spcPct val="100000"/>
        </a:lnSpc>
        <a:spcBef>
          <a:spcPts val="150"/>
        </a:spcBef>
        <a:spcAft>
          <a:spcPts val="150"/>
        </a:spcAft>
        <a:buClr>
          <a:schemeClr val="tx2"/>
        </a:buClr>
        <a:buSzTx/>
        <a:buFont typeface="Wingdings" panose="05000000000000000000" pitchFamily="2" charset="2"/>
        <a:buChar char="§"/>
        <a:tabLst/>
        <a:defRPr lang="en-GB" sz="13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2563" algn="l" defTabSz="914378" rtl="0" eaLnBrk="1" latinLnBrk="0" hangingPunct="1">
        <a:lnSpc>
          <a:spcPct val="100000"/>
        </a:lnSpc>
        <a:spcBef>
          <a:spcPts val="150"/>
        </a:spcBef>
        <a:spcAft>
          <a:spcPts val="150"/>
        </a:spcAft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defTabSz="914378" rtl="0" eaLnBrk="1" latinLnBrk="0" hangingPunct="1">
        <a:lnSpc>
          <a:spcPct val="100000"/>
        </a:lnSpc>
        <a:spcBef>
          <a:spcPts val="150"/>
        </a:spcBef>
        <a:spcAft>
          <a:spcPts val="150"/>
        </a:spcAft>
        <a:buClr>
          <a:schemeClr val="tx2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715963" indent="-177800" algn="l" defTabSz="914378" rtl="0" eaLnBrk="1" latinLnBrk="0" hangingPunct="1">
        <a:lnSpc>
          <a:spcPct val="100000"/>
        </a:lnSpc>
        <a:spcBef>
          <a:spcPts val="150"/>
        </a:spcBef>
        <a:spcAft>
          <a:spcPts val="150"/>
        </a:spcAft>
        <a:buClr>
          <a:schemeClr val="tx2"/>
        </a:buClr>
        <a:buFont typeface="Wingdings" panose="05000000000000000000" pitchFamily="2" charset="2"/>
        <a:buChar char="§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8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78" rtl="0" eaLnBrk="1" latinLnBrk="0" hangingPunct="1">
        <a:lnSpc>
          <a:spcPts val="24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​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378" rtl="0" eaLnBrk="1" latinLnBrk="0" hangingPunct="1">
        <a:lnSpc>
          <a:spcPts val="28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78" rtl="0" eaLnBrk="1" latinLnBrk="0" hangingPunct="1">
        <a:lnSpc>
          <a:spcPts val="33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33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24726AAE-0769-4830-BC7A-4191395076BE}"/>
              </a:ext>
            </a:extLst>
          </p:cNvPr>
          <p:cNvSpPr/>
          <p:nvPr userDrawn="1"/>
        </p:nvSpPr>
        <p:spPr>
          <a:xfrm>
            <a:off x="0" y="4632722"/>
            <a:ext cx="9144000" cy="513356"/>
          </a:xfrm>
          <a:prstGeom prst="rect">
            <a:avLst/>
          </a:prstGeom>
          <a:gradFill flip="none" rotWithShape="1">
            <a:gsLst>
              <a:gs pos="0">
                <a:srgbClr val="CECECE"/>
              </a:gs>
              <a:gs pos="41000">
                <a:srgbClr val="EEEEEE"/>
              </a:gs>
              <a:gs pos="100000">
                <a:srgbClr val="F0EE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350"/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27159" y="5051995"/>
            <a:ext cx="848405" cy="91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192A6B-BF72-4CF0-AD76-A71809C3BDF0}" type="slidenum">
              <a:rPr lang="de-DE" smtClean="0"/>
              <a:pPr/>
              <a:t>‹Nr.›</a:t>
            </a:fld>
            <a:r>
              <a:rPr lang="de-DE" smtClean="0"/>
              <a:t> - Vertraulich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1" y="4636291"/>
            <a:ext cx="1208195" cy="507209"/>
          </a:xfrm>
          <a:prstGeom prst="rect">
            <a:avLst/>
          </a:prstGeom>
        </p:spPr>
      </p:pic>
      <p:cxnSp>
        <p:nvCxnSpPr>
          <p:cNvPr id="22" name="Gerader Verbinder 21"/>
          <p:cNvCxnSpPr/>
          <p:nvPr userDrawn="1"/>
        </p:nvCxnSpPr>
        <p:spPr>
          <a:xfrm>
            <a:off x="0" y="4630557"/>
            <a:ext cx="9144000" cy="0"/>
          </a:xfrm>
          <a:prstGeom prst="line">
            <a:avLst/>
          </a:prstGeom>
          <a:ln w="31750">
            <a:solidFill>
              <a:srgbClr val="32B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6" y="4683921"/>
            <a:ext cx="7543800" cy="41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1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12"/>
        </a:buBlip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12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12"/>
        </a:buBlip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12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12"/>
        </a:buBlip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87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  <p:sldLayoutId id="2147484200" r:id="rId17"/>
    <p:sldLayoutId id="2147484201" r:id="rId18"/>
    <p:sldLayoutId id="2147484202" r:id="rId19"/>
    <p:sldLayoutId id="2147484203" r:id="rId20"/>
    <p:sldLayoutId id="2147484204" r:id="rId21"/>
    <p:sldLayoutId id="2147484205" r:id="rId22"/>
    <p:sldLayoutId id="2147484206" r:id="rId23"/>
    <p:sldLayoutId id="2147484207" r:id="rId24"/>
    <p:sldLayoutId id="2147484208" r:id="rId25"/>
    <p:sldLayoutId id="2147484209" r:id="rId26"/>
    <p:sldLayoutId id="2147484210" r:id="rId27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84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85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57" r:id="rId3"/>
    <p:sldLayoutId id="2147483958" r:id="rId4"/>
    <p:sldLayoutId id="2147483936" r:id="rId5"/>
    <p:sldLayoutId id="2147483937" r:id="rId6"/>
    <p:sldLayoutId id="2147483810" r:id="rId7"/>
    <p:sldLayoutId id="2147483849" r:id="rId8"/>
    <p:sldLayoutId id="2147483748" r:id="rId9"/>
    <p:sldLayoutId id="2147483850" r:id="rId10"/>
    <p:sldLayoutId id="2147483920" r:id="rId11"/>
    <p:sldLayoutId id="2147483921" r:id="rId12"/>
    <p:sldLayoutId id="2147483747" r:id="rId13"/>
    <p:sldLayoutId id="2147483939" r:id="rId14"/>
    <p:sldLayoutId id="2147483940" r:id="rId15"/>
    <p:sldLayoutId id="2147483941" r:id="rId16"/>
    <p:sldLayoutId id="2147483938" r:id="rId17"/>
    <p:sldLayoutId id="2147483851" r:id="rId18"/>
    <p:sldLayoutId id="2147483746" r:id="rId19"/>
    <p:sldLayoutId id="2147483852" r:id="rId20"/>
    <p:sldLayoutId id="2147483836" r:id="rId21"/>
    <p:sldLayoutId id="2147483853" r:id="rId22"/>
    <p:sldLayoutId id="2147483922" r:id="rId23"/>
    <p:sldLayoutId id="2147483749" r:id="rId24"/>
    <p:sldLayoutId id="2147483923" r:id="rId25"/>
    <p:sldLayoutId id="2147483837" r:id="rId26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5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1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54" r:id="rId2"/>
    <p:sldLayoutId id="2147483838" r:id="rId3"/>
    <p:sldLayoutId id="2147483855" r:id="rId4"/>
    <p:sldLayoutId id="2147483756" r:id="rId5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51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924" r:id="rId2"/>
    <p:sldLayoutId id="2147483839" r:id="rId3"/>
    <p:sldLayoutId id="2147483942" r:id="rId4"/>
    <p:sldLayoutId id="2147483840" r:id="rId5"/>
    <p:sldLayoutId id="2147483943" r:id="rId6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30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776" r:id="rId2"/>
    <p:sldLayoutId id="2147483907" r:id="rId3"/>
    <p:sldLayoutId id="2147483900" r:id="rId4"/>
    <p:sldLayoutId id="2147483779" r:id="rId5"/>
    <p:sldLayoutId id="2147483897" r:id="rId6"/>
    <p:sldLayoutId id="2147483901" r:id="rId7"/>
    <p:sldLayoutId id="2147483906" r:id="rId8"/>
    <p:sldLayoutId id="2147483782" r:id="rId9"/>
    <p:sldLayoutId id="2147483903" r:id="rId10"/>
    <p:sldLayoutId id="2147483904" r:id="rId11"/>
    <p:sldLayoutId id="2147483908" r:id="rId12"/>
    <p:sldLayoutId id="2147483925" r:id="rId13"/>
    <p:sldLayoutId id="2147483926" r:id="rId14"/>
    <p:sldLayoutId id="2147483996" r:id="rId15"/>
    <p:sldLayoutId id="2147483927" r:id="rId16"/>
    <p:sldLayoutId id="2147483932" r:id="rId17"/>
    <p:sldLayoutId id="2147483933" r:id="rId18"/>
    <p:sldLayoutId id="2147483934" r:id="rId19"/>
    <p:sldLayoutId id="2147483935" r:id="rId20"/>
    <p:sldLayoutId id="2147483966" r:id="rId21"/>
    <p:sldLayoutId id="2147484011" r:id="rId22"/>
    <p:sldLayoutId id="2147483967" r:id="rId23"/>
    <p:sldLayoutId id="2147484010" r:id="rId24"/>
    <p:sldLayoutId id="2147483944" r:id="rId25"/>
    <p:sldLayoutId id="2147484120" r:id="rId26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19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909" r:id="rId2"/>
    <p:sldLayoutId id="2147483910" r:id="rId3"/>
    <p:sldLayoutId id="2147483911" r:id="rId4"/>
    <p:sldLayoutId id="2147483862" r:id="rId5"/>
    <p:sldLayoutId id="2147483800" r:id="rId6"/>
    <p:sldLayoutId id="2147483809" r:id="rId7"/>
    <p:sldLayoutId id="2147483861" r:id="rId8"/>
    <p:sldLayoutId id="2147483698" r:id="rId9"/>
    <p:sldLayoutId id="2147483997" r:id="rId10"/>
    <p:sldLayoutId id="2147483805" r:id="rId11"/>
    <p:sldLayoutId id="2147483806" r:id="rId12"/>
    <p:sldLayoutId id="2147483696" r:id="rId13"/>
    <p:sldLayoutId id="2147483807" r:id="rId14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 userDrawn="1">
          <p15:clr>
            <a:srgbClr val="F26B43"/>
          </p15:clr>
        </p15:guide>
        <p15:guide id="2" orient="horz" pos="3044" userDrawn="1">
          <p15:clr>
            <a:srgbClr val="F26B43"/>
          </p15:clr>
        </p15:guide>
        <p15:guide id="4" pos="452" userDrawn="1">
          <p15:clr>
            <a:srgbClr val="F26B43"/>
          </p15:clr>
        </p15:guide>
        <p15:guide id="5" pos="707" userDrawn="1">
          <p15:clr>
            <a:srgbClr val="F26B43"/>
          </p15:clr>
        </p15:guide>
        <p15:guide id="6" pos="959" userDrawn="1">
          <p15:clr>
            <a:srgbClr val="F26B43"/>
          </p15:clr>
        </p15:guide>
        <p15:guide id="7" pos="1221" userDrawn="1">
          <p15:clr>
            <a:srgbClr val="F26B43"/>
          </p15:clr>
        </p15:guide>
        <p15:guide id="8" pos="1473" userDrawn="1">
          <p15:clr>
            <a:srgbClr val="F26B43"/>
          </p15:clr>
        </p15:guide>
        <p15:guide id="9" pos="1732" userDrawn="1">
          <p15:clr>
            <a:srgbClr val="F26B43"/>
          </p15:clr>
        </p15:guide>
        <p15:guide id="10" pos="1987" userDrawn="1">
          <p15:clr>
            <a:srgbClr val="F26B43"/>
          </p15:clr>
        </p15:guide>
        <p15:guide id="11" pos="2238" userDrawn="1">
          <p15:clr>
            <a:srgbClr val="F26B43"/>
          </p15:clr>
        </p15:guide>
        <p15:guide id="12" pos="2497" userDrawn="1">
          <p15:clr>
            <a:srgbClr val="F26B43"/>
          </p15:clr>
        </p15:guide>
        <p15:guide id="13" pos="2749" userDrawn="1">
          <p15:clr>
            <a:srgbClr val="F26B43"/>
          </p15:clr>
        </p15:guide>
        <p15:guide id="14" pos="3004" userDrawn="1">
          <p15:clr>
            <a:srgbClr val="F26B43"/>
          </p15:clr>
        </p15:guide>
        <p15:guide id="15" pos="3263" userDrawn="1">
          <p15:clr>
            <a:srgbClr val="F26B43"/>
          </p15:clr>
        </p15:guide>
        <p15:guide id="16" pos="3518" userDrawn="1">
          <p15:clr>
            <a:srgbClr val="F26B43"/>
          </p15:clr>
        </p15:guide>
        <p15:guide id="17" pos="3777" userDrawn="1">
          <p15:clr>
            <a:srgbClr val="F26B43"/>
          </p15:clr>
        </p15:guide>
        <p15:guide id="18" pos="4028" userDrawn="1">
          <p15:clr>
            <a:srgbClr val="F26B43"/>
          </p15:clr>
        </p15:guide>
        <p15:guide id="19" pos="4287" userDrawn="1">
          <p15:clr>
            <a:srgbClr val="F26B43"/>
          </p15:clr>
        </p15:guide>
        <p15:guide id="20" pos="4539" userDrawn="1">
          <p15:clr>
            <a:srgbClr val="F26B43"/>
          </p15:clr>
        </p15:guide>
        <p15:guide id="21" pos="4785" userDrawn="1">
          <p15:clr>
            <a:srgbClr val="F26B43"/>
          </p15:clr>
        </p15:guide>
        <p15:guide id="23" pos="5304" userDrawn="1">
          <p15:clr>
            <a:srgbClr val="F26B43"/>
          </p15:clr>
        </p15:guide>
        <p15:guide id="25" orient="horz" pos="3139" userDrawn="1">
          <p15:clr>
            <a:srgbClr val="F26B43"/>
          </p15:clr>
        </p15:guide>
        <p15:guide id="27" pos="5053" userDrawn="1">
          <p15:clr>
            <a:srgbClr val="F26B43"/>
          </p15:clr>
        </p15:guide>
        <p15:guide id="28" pos="5563" userDrawn="1">
          <p15:clr>
            <a:srgbClr val="F26B43"/>
          </p15:clr>
        </p15:guide>
        <p15:guide id="31" pos="198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0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Tx/>
        <a:buNone/>
        <a:tabLst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72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40000" indent="-90000" algn="l" defTabSz="914400" rtl="0" eaLnBrk="1" latinLnBrk="0" hangingPunct="1">
        <a:spcBef>
          <a:spcPts val="0"/>
        </a:spcBef>
        <a:buFont typeface="Arial" pitchFamily="34" charset="0"/>
        <a:buChar char="•"/>
        <a:defRPr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225" indent="-87313" algn="l" defTabSz="91440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7">
          <p15:clr>
            <a:srgbClr val="F26B43"/>
          </p15:clr>
        </p15:guide>
        <p15:guide id="2" orient="horz" pos="3044">
          <p15:clr>
            <a:srgbClr val="F26B43"/>
          </p15:clr>
        </p15:guide>
        <p15:guide id="4" pos="452">
          <p15:clr>
            <a:srgbClr val="F26B43"/>
          </p15:clr>
        </p15:guide>
        <p15:guide id="5" pos="707">
          <p15:clr>
            <a:srgbClr val="F26B43"/>
          </p15:clr>
        </p15:guide>
        <p15:guide id="6" pos="959">
          <p15:clr>
            <a:srgbClr val="F26B43"/>
          </p15:clr>
        </p15:guide>
        <p15:guide id="7" pos="1221">
          <p15:clr>
            <a:srgbClr val="F26B43"/>
          </p15:clr>
        </p15:guide>
        <p15:guide id="8" pos="1473">
          <p15:clr>
            <a:srgbClr val="F26B43"/>
          </p15:clr>
        </p15:guide>
        <p15:guide id="9" pos="1732">
          <p15:clr>
            <a:srgbClr val="F26B43"/>
          </p15:clr>
        </p15:guide>
        <p15:guide id="10" pos="1987">
          <p15:clr>
            <a:srgbClr val="F26B43"/>
          </p15:clr>
        </p15:guide>
        <p15:guide id="11" pos="2238">
          <p15:clr>
            <a:srgbClr val="F26B43"/>
          </p15:clr>
        </p15:guide>
        <p15:guide id="12" pos="2497">
          <p15:clr>
            <a:srgbClr val="F26B43"/>
          </p15:clr>
        </p15:guide>
        <p15:guide id="13" pos="2749">
          <p15:clr>
            <a:srgbClr val="F26B43"/>
          </p15:clr>
        </p15:guide>
        <p15:guide id="14" pos="3004">
          <p15:clr>
            <a:srgbClr val="F26B43"/>
          </p15:clr>
        </p15:guide>
        <p15:guide id="15" pos="3263">
          <p15:clr>
            <a:srgbClr val="F26B43"/>
          </p15:clr>
        </p15:guide>
        <p15:guide id="16" pos="3518">
          <p15:clr>
            <a:srgbClr val="F26B43"/>
          </p15:clr>
        </p15:guide>
        <p15:guide id="17" pos="3777">
          <p15:clr>
            <a:srgbClr val="F26B43"/>
          </p15:clr>
        </p15:guide>
        <p15:guide id="18" pos="4028">
          <p15:clr>
            <a:srgbClr val="F26B43"/>
          </p15:clr>
        </p15:guide>
        <p15:guide id="19" pos="4287">
          <p15:clr>
            <a:srgbClr val="F26B43"/>
          </p15:clr>
        </p15:guide>
        <p15:guide id="20" pos="4539">
          <p15:clr>
            <a:srgbClr val="F26B43"/>
          </p15:clr>
        </p15:guide>
        <p15:guide id="21" pos="4785">
          <p15:clr>
            <a:srgbClr val="F26B43"/>
          </p15:clr>
        </p15:guide>
        <p15:guide id="23" pos="5304">
          <p15:clr>
            <a:srgbClr val="F26B43"/>
          </p15:clr>
        </p15:guide>
        <p15:guide id="25" orient="horz" pos="3139">
          <p15:clr>
            <a:srgbClr val="F26B43"/>
          </p15:clr>
        </p15:guide>
        <p15:guide id="27" pos="5053">
          <p15:clr>
            <a:srgbClr val="F26B43"/>
          </p15:clr>
        </p15:guide>
        <p15:guide id="28" pos="5563">
          <p15:clr>
            <a:srgbClr val="F26B43"/>
          </p15:clr>
        </p15:guide>
        <p15:guide id="31" pos="1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3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63.jpe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65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61.emf"/><Relationship Id="rId4" Type="http://schemas.openxmlformats.org/officeDocument/2006/relationships/image" Target="../media/image5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61.emf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1.emf"/><Relationship Id="rId5" Type="http://schemas.openxmlformats.org/officeDocument/2006/relationships/image" Target="../media/image59.emf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6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1520" y="987574"/>
            <a:ext cx="4248472" cy="2371564"/>
          </a:xfrm>
        </p:spPr>
        <p:txBody>
          <a:bodyPr/>
          <a:lstStyle/>
          <a:p>
            <a:r>
              <a:rPr lang="de-AT" dirty="0" smtClean="0"/>
              <a:t>Österreich &amp; 5G,</a:t>
            </a:r>
            <a:br>
              <a:rPr lang="de-AT" dirty="0" smtClean="0"/>
            </a:br>
            <a:r>
              <a:rPr lang="de-AT" dirty="0" smtClean="0"/>
              <a:t>HEALIX – 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/>
              <a:t/>
            </a:r>
            <a:br>
              <a:rPr lang="de-AT" sz="2000" dirty="0"/>
            </a:br>
            <a:endParaRPr lang="de-DE" sz="14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51520" y="3436488"/>
            <a:ext cx="3960813" cy="303042"/>
          </a:xfrm>
        </p:spPr>
        <p:txBody>
          <a:bodyPr/>
          <a:lstStyle/>
          <a:p>
            <a:r>
              <a:rPr lang="de-AT" sz="1200" dirty="0" smtClean="0"/>
              <a:t>St. </a:t>
            </a:r>
            <a:r>
              <a:rPr lang="de-AT" sz="1200" dirty="0" err="1" smtClean="0"/>
              <a:t>Wolfganger</a:t>
            </a:r>
            <a:r>
              <a:rPr lang="de-AT" sz="1200" dirty="0" smtClean="0"/>
              <a:t> Tage, 5. September 2019</a:t>
            </a:r>
            <a:endParaRPr lang="de-AT" sz="1200" dirty="0"/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251520" y="3737391"/>
            <a:ext cx="3960813" cy="303042"/>
          </a:xfrm>
        </p:spPr>
        <p:txBody>
          <a:bodyPr/>
          <a:lstStyle/>
          <a:p>
            <a:r>
              <a:rPr lang="de-DE" dirty="0" smtClean="0"/>
              <a:t>Horst Steiner, </a:t>
            </a:r>
            <a:r>
              <a:rPr lang="de-DE" dirty="0" err="1" smtClean="0"/>
              <a:t>Product</a:t>
            </a:r>
            <a:r>
              <a:rPr lang="de-DE" dirty="0" smtClean="0"/>
              <a:t> Management Business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467544" y="2208819"/>
            <a:ext cx="4383601" cy="107721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de-AT" sz="1600" b="1" dirty="0" smtClean="0">
                <a:latin typeface="Arial" pitchFamily="34" charset="0"/>
                <a:ea typeface="+mj-ea"/>
                <a:cs typeface="Arial" pitchFamily="34" charset="0"/>
              </a:rPr>
              <a:t>Eine Infrastruktur zur sicheren Übertragung von Gesundheitsdaten als Basis für die Verrechnung von Pflege- und Altenheimen</a:t>
            </a:r>
            <a:endParaRPr lang="de-DE" sz="16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477795" y="3048000"/>
            <a:ext cx="1268627" cy="158578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470535" y="3052120"/>
            <a:ext cx="1271768" cy="16733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67544" y="3000261"/>
            <a:ext cx="129614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600" b="1" dirty="0">
                <a:latin typeface="Arial" pitchFamily="34" charset="0"/>
                <a:ea typeface="+mj-ea"/>
                <a:cs typeface="Arial" pitchFamily="34" charset="0"/>
              </a:rPr>
              <a:t>Vernetzung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1" y="3048000"/>
            <a:ext cx="422848" cy="2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6965" y="2142179"/>
            <a:ext cx="9150965" cy="1011506"/>
          </a:xfrm>
        </p:spPr>
        <p:txBody>
          <a:bodyPr/>
          <a:lstStyle/>
          <a:p>
            <a:r>
              <a:rPr lang="de-DE" dirty="0" smtClean="0"/>
              <a:t>HEALIX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 smtClean="0"/>
              <a:t>v190731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3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950" dirty="0"/>
              <a:t>Was ist HEALIX?</a:t>
            </a:r>
          </a:p>
          <a:p>
            <a:pPr lvl="1"/>
            <a:r>
              <a:rPr lang="de-DE" sz="1650" dirty="0"/>
              <a:t>Die Netzdienstleistung</a:t>
            </a:r>
          </a:p>
          <a:p>
            <a:pPr lvl="1"/>
            <a:r>
              <a:rPr lang="de-DE" sz="1650" dirty="0"/>
              <a:t>Aufbau</a:t>
            </a:r>
          </a:p>
          <a:p>
            <a:pPr>
              <a:lnSpc>
                <a:spcPct val="110000"/>
              </a:lnSpc>
            </a:pPr>
            <a:r>
              <a:rPr lang="de-DE" sz="1950" dirty="0" smtClean="0"/>
              <a:t>Die </a:t>
            </a:r>
            <a:r>
              <a:rPr lang="de-DE" sz="1950" dirty="0"/>
              <a:t>Vorteile von </a:t>
            </a:r>
            <a:r>
              <a:rPr lang="de-DE" sz="1950" dirty="0" smtClean="0"/>
              <a:t>HEALIX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8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4726AAE-0769-4830-BC7A-4191395076BE}"/>
              </a:ext>
            </a:extLst>
          </p:cNvPr>
          <p:cNvSpPr/>
          <p:nvPr/>
        </p:nvSpPr>
        <p:spPr>
          <a:xfrm>
            <a:off x="0" y="0"/>
            <a:ext cx="9144000" cy="4615434"/>
          </a:xfrm>
          <a:prstGeom prst="rect">
            <a:avLst/>
          </a:prstGeom>
          <a:gradFill flip="none" rotWithShape="1">
            <a:gsLst>
              <a:gs pos="0">
                <a:srgbClr val="CECECE"/>
              </a:gs>
              <a:gs pos="41000">
                <a:srgbClr val="EEEEEE"/>
              </a:gs>
              <a:gs pos="100000">
                <a:srgbClr val="F0EE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A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930307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de-DE" sz="4050" b="1" dirty="0"/>
              <a:t>HEALIX</a:t>
            </a:r>
            <a:r>
              <a:rPr lang="de-DE" sz="4050" dirty="0"/>
              <a:t> ist eine</a:t>
            </a:r>
            <a:br>
              <a:rPr lang="de-DE" sz="4050" dirty="0"/>
            </a:br>
            <a:r>
              <a:rPr lang="de-DE" sz="4050" b="1" dirty="0"/>
              <a:t>Netzdienstleistung</a:t>
            </a:r>
            <a:br>
              <a:rPr lang="de-DE" sz="4050" b="1" dirty="0"/>
            </a:br>
            <a:r>
              <a:rPr lang="de-DE" sz="4050" dirty="0"/>
              <a:t>zum sicheren Austausch von Gesundheitsdaten </a:t>
            </a:r>
            <a:br>
              <a:rPr lang="de-DE" sz="4050" dirty="0"/>
            </a:br>
            <a:r>
              <a:rPr lang="de-DE" sz="4050" dirty="0"/>
              <a:t>zwischen </a:t>
            </a:r>
          </a:p>
          <a:p>
            <a:pPr marL="0" indent="0" algn="ctr">
              <a:buNone/>
            </a:pPr>
            <a:r>
              <a:rPr lang="de-DE" sz="4050" dirty="0" err="1"/>
              <a:t>Gesundheitsdiensteanbietern</a:t>
            </a:r>
            <a:r>
              <a:rPr lang="de-DE" sz="4050" dirty="0"/>
              <a:t>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34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Netzdienstleistung HEALIX umfasst</a:t>
            </a:r>
            <a:endParaRPr lang="de-DE" dirty="0"/>
          </a:p>
        </p:txBody>
      </p:sp>
      <p:sp>
        <p:nvSpPr>
          <p:cNvPr id="11" name="Abgerundetes Rechteck 10"/>
          <p:cNvSpPr/>
          <p:nvPr/>
        </p:nvSpPr>
        <p:spPr>
          <a:xfrm rot="2700000">
            <a:off x="1231425" y="1658528"/>
            <a:ext cx="1349276" cy="1346694"/>
          </a:xfrm>
          <a:prstGeom prst="roundRect">
            <a:avLst/>
          </a:prstGeom>
          <a:solidFill>
            <a:srgbClr val="33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224619" y="2079947"/>
            <a:ext cx="13679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/>
            <a:r>
              <a:rPr lang="de-DE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technische </a:t>
            </a:r>
          </a:p>
          <a:p>
            <a:pPr algn="ctr" defTabSz="685800"/>
            <a:r>
              <a:rPr lang="de-DE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</a:t>
            </a:r>
          </a:p>
        </p:txBody>
      </p:sp>
      <p:sp>
        <p:nvSpPr>
          <p:cNvPr id="15" name="Textplatzhalter 11"/>
          <p:cNvSpPr txBox="1">
            <a:spLocks/>
          </p:cNvSpPr>
          <p:nvPr/>
        </p:nvSpPr>
        <p:spPr>
          <a:xfrm>
            <a:off x="628650" y="3241778"/>
            <a:ext cx="2694555" cy="974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Dediziertes Kommunikationsnetzwerk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 smtClean="0">
                <a:solidFill>
                  <a:prstClr val="black"/>
                </a:solidFill>
                <a:latin typeface="Arial" panose="020B0604020202020204" pitchFamily="34" charset="0"/>
              </a:rPr>
              <a:t>Kritische 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Infrastruktur d. Rep. Österreich, ausschließlich Glasfaser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Anbindung an ELGA &amp; Hauptverband der öst. Sozialversicherung (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</a:rPr>
              <a:t>eCard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2" name="Abgerundetes Rechteck 21"/>
          <p:cNvSpPr/>
          <p:nvPr/>
        </p:nvSpPr>
        <p:spPr>
          <a:xfrm rot="2700000">
            <a:off x="3991021" y="1658528"/>
            <a:ext cx="1349276" cy="1346694"/>
          </a:xfrm>
          <a:prstGeom prst="roundRect">
            <a:avLst/>
          </a:prstGeom>
          <a:solidFill>
            <a:srgbClr val="2E2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984216" y="1976072"/>
            <a:ext cx="1367914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/>
            <a:r>
              <a:rPr lang="de-DE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rechtlichen</a:t>
            </a:r>
          </a:p>
          <a:p>
            <a:pPr algn="ctr" defTabSz="685800"/>
            <a:r>
              <a:rPr lang="de-DE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</a:t>
            </a:r>
          </a:p>
        </p:txBody>
      </p:sp>
      <p:sp>
        <p:nvSpPr>
          <p:cNvPr id="24" name="Textplatzhalter 11"/>
          <p:cNvSpPr txBox="1">
            <a:spLocks/>
          </p:cNvSpPr>
          <p:nvPr/>
        </p:nvSpPr>
        <p:spPr>
          <a:xfrm>
            <a:off x="3476186" y="3241778"/>
            <a:ext cx="2563859" cy="974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Teilnehmer sind ausschließlich GDAs, GDLs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</a:rPr>
              <a:t>GTelG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, GTelV, DSGVO, TKG konform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Komplexe, ineinandergreifende Vertragsbestandteile – viele Partner</a:t>
            </a:r>
          </a:p>
        </p:txBody>
      </p:sp>
      <p:sp>
        <p:nvSpPr>
          <p:cNvPr id="25" name="Abgerundetes Rechteck 24"/>
          <p:cNvSpPr/>
          <p:nvPr/>
        </p:nvSpPr>
        <p:spPr>
          <a:xfrm rot="2700000">
            <a:off x="6750619" y="1658528"/>
            <a:ext cx="1349276" cy="1346694"/>
          </a:xfrm>
          <a:prstGeom prst="roundRect">
            <a:avLst/>
          </a:prstGeom>
          <a:solidFill>
            <a:srgbClr val="33A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743813" y="2079946"/>
            <a:ext cx="1367914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/>
            <a:r>
              <a:rPr lang="de-DE" sz="13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Organisation</a:t>
            </a:r>
          </a:p>
        </p:txBody>
      </p:sp>
      <p:sp>
        <p:nvSpPr>
          <p:cNvPr id="27" name="Textplatzhalter 11"/>
          <p:cNvSpPr txBox="1">
            <a:spLocks/>
          </p:cNvSpPr>
          <p:nvPr/>
        </p:nvSpPr>
        <p:spPr>
          <a:xfrm>
            <a:off x="6137238" y="3241778"/>
            <a:ext cx="2576036" cy="9748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HEALIX Konsortium „Gesellschaft bürgerl. Rechts“ mit </a:t>
            </a:r>
            <a:r>
              <a:rPr lang="de-DE" sz="1200" dirty="0" err="1">
                <a:solidFill>
                  <a:prstClr val="black"/>
                </a:solidFill>
                <a:latin typeface="Arial" panose="020B0604020202020204" pitchFamily="34" charset="0"/>
              </a:rPr>
              <a:t>def</a:t>
            </a: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. Rollen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Depositar, Lenkungskreis samt Rechte &amp; Pflichten sowie Prozesse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de-DE" sz="1200" dirty="0">
                <a:solidFill>
                  <a:prstClr val="black"/>
                </a:solidFill>
                <a:latin typeface="Arial" panose="020B0604020202020204" pitchFamily="34" charset="0"/>
              </a:rPr>
              <a:t>Viele Partner: EVU / Bundesland, KBC</a:t>
            </a:r>
          </a:p>
        </p:txBody>
      </p:sp>
    </p:spTree>
    <p:extLst>
      <p:ext uri="{BB962C8B-B14F-4D97-AF65-F5344CB8AC3E}">
        <p14:creationId xmlns:p14="http://schemas.microsoft.com/office/powerpoint/2010/main" val="418007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14350" y="444699"/>
            <a:ext cx="3886200" cy="4155694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de-DE" sz="4500" b="1" dirty="0"/>
              <a:t>Das ist HEALIX.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371476"/>
            <a:ext cx="3886200" cy="426124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/>
              <a:t>Ein sicheres </a:t>
            </a:r>
            <a:r>
              <a:rPr lang="de-DE" dirty="0"/>
              <a:t>und spezialisiertes Kommunikationsnetzwerk für alle Akteure im Gesundheits- und Sozialwesen</a:t>
            </a:r>
          </a:p>
          <a:p>
            <a:pPr>
              <a:lnSpc>
                <a:spcPct val="120000"/>
              </a:lnSpc>
            </a:pPr>
            <a:r>
              <a:rPr lang="de-DE" dirty="0"/>
              <a:t>E</a:t>
            </a:r>
            <a:r>
              <a:rPr lang="de-DE" dirty="0" smtClean="0"/>
              <a:t>rmöglicht </a:t>
            </a:r>
            <a:r>
              <a:rPr lang="de-DE" dirty="0"/>
              <a:t>breitbandigen Datenaustausch zwischen allen </a:t>
            </a:r>
            <a:r>
              <a:rPr lang="de-DE" dirty="0" err="1"/>
              <a:t>Gesundheitsdiensteanbietern</a:t>
            </a:r>
            <a:r>
              <a:rPr lang="de-DE" dirty="0"/>
              <a:t> im Gesundheitsbereich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Eine verlässliche </a:t>
            </a:r>
            <a:r>
              <a:rPr lang="de-DE" dirty="0"/>
              <a:t>und sichere Transportinfrastruktur zum Austausch v. Gesundheits- und Sozialdaten</a:t>
            </a:r>
          </a:p>
          <a:p>
            <a:pPr>
              <a:lnSpc>
                <a:spcPct val="120000"/>
              </a:lnSpc>
            </a:pPr>
            <a:r>
              <a:rPr lang="de-DE" dirty="0"/>
              <a:t>HEALIX ist Teil der kritischen Infrastruktur der Republik Österreich</a:t>
            </a:r>
          </a:p>
          <a:p>
            <a:pPr>
              <a:lnSpc>
                <a:spcPct val="120000"/>
              </a:lnSpc>
            </a:pPr>
            <a:r>
              <a:rPr lang="de-DE" dirty="0"/>
              <a:t>Erfüllt </a:t>
            </a:r>
            <a:r>
              <a:rPr lang="de-DE" dirty="0" smtClean="0"/>
              <a:t>rechtlichen </a:t>
            </a:r>
            <a:r>
              <a:rPr lang="de-DE" dirty="0"/>
              <a:t>Rahmen zum Austausch von Gesundheitsdaten</a:t>
            </a:r>
          </a:p>
          <a:p>
            <a:pPr lvl="1">
              <a:lnSpc>
                <a:spcPct val="120000"/>
              </a:lnSpc>
            </a:pPr>
            <a:r>
              <a:rPr lang="de-DE" dirty="0" err="1"/>
              <a:t>GTelG</a:t>
            </a:r>
            <a:r>
              <a:rPr lang="de-DE" dirty="0"/>
              <a:t>, TKG, </a:t>
            </a:r>
            <a:r>
              <a:rPr lang="de-DE" dirty="0" err="1"/>
              <a:t>GtelV</a:t>
            </a:r>
            <a:r>
              <a:rPr lang="de-DE" dirty="0"/>
              <a:t>, DSGV / geschlossenes Netzwerk</a:t>
            </a:r>
          </a:p>
          <a:p>
            <a:pPr>
              <a:lnSpc>
                <a:spcPct val="120000"/>
              </a:lnSpc>
            </a:pPr>
            <a:r>
              <a:rPr lang="de-DE" dirty="0"/>
              <a:t>Anbindung an ELGA (BRZ) und Kopplung zu GIN/</a:t>
            </a:r>
            <a:r>
              <a:rPr lang="de-DE" dirty="0" err="1"/>
              <a:t>ehiNet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01" y="3151583"/>
            <a:ext cx="1073737" cy="3938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07" y="3241999"/>
            <a:ext cx="759962" cy="2082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94" y="1829977"/>
            <a:ext cx="1929466" cy="3813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01" y="2432423"/>
            <a:ext cx="816909" cy="2809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27" y="3845692"/>
            <a:ext cx="971276" cy="17261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401" y="3877127"/>
            <a:ext cx="958959" cy="1568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9B75FAC-832C-4624-938F-33B16EC9A6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57" y="3760824"/>
            <a:ext cx="389473" cy="38947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6DE2EA6-1155-430D-B784-A61271F85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241" y="3257367"/>
            <a:ext cx="858462" cy="18120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79" y="2475872"/>
            <a:ext cx="863424" cy="34794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21" y="2397986"/>
            <a:ext cx="612728" cy="449187"/>
          </a:xfrm>
          <a:prstGeom prst="rect">
            <a:avLst/>
          </a:prstGeom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514350" y="323777"/>
            <a:ext cx="3886200" cy="42612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2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12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spcBef>
                <a:spcPts val="750"/>
              </a:spcBef>
              <a:buNone/>
            </a:pPr>
            <a:endParaRPr lang="de-DE" sz="1050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31344" y="1383711"/>
            <a:ext cx="307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HEALIX ist eine gemeinschaftliche Initiative von:</a:t>
            </a:r>
          </a:p>
          <a:p>
            <a:pPr defTabSz="685800"/>
            <a:endParaRPr lang="de-DE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969765" y="1146572"/>
            <a:ext cx="3430786" cy="3218781"/>
          </a:xfrm>
          <a:prstGeom prst="roundRect">
            <a:avLst/>
          </a:prstGeom>
          <a:noFill/>
          <a:ln>
            <a:solidFill>
              <a:srgbClr val="CE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de-DE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46" y="1722845"/>
            <a:ext cx="1038692" cy="58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Aufbau von HEALIX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Lokale Gesundheitsknoten je Bundesland</a:t>
            </a:r>
          </a:p>
          <a:p>
            <a:pPr>
              <a:lnSpc>
                <a:spcPct val="120000"/>
              </a:lnSpc>
            </a:pPr>
            <a:r>
              <a:rPr lang="de-DE" dirty="0"/>
              <a:t>Über den HEALIX Backbone österreich-</a:t>
            </a:r>
            <a:br>
              <a:rPr lang="de-DE" dirty="0"/>
            </a:br>
            <a:r>
              <a:rPr lang="de-DE" dirty="0"/>
              <a:t>weit vernetzt</a:t>
            </a:r>
          </a:p>
          <a:p>
            <a:pPr>
              <a:lnSpc>
                <a:spcPct val="120000"/>
              </a:lnSpc>
            </a:pPr>
            <a:r>
              <a:rPr lang="de-DE" dirty="0"/>
              <a:t>Gekoppelt an ELGA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Netzwerkarchitektur </a:t>
            </a:r>
            <a:r>
              <a:rPr lang="de-DE" dirty="0"/>
              <a:t>spiegelt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Organisation</a:t>
            </a:r>
            <a:r>
              <a:rPr lang="de-DE" dirty="0" smtClean="0"/>
              <a:t>,</a:t>
            </a:r>
          </a:p>
          <a:p>
            <a:pPr marL="342900" lvl="1" indent="0">
              <a:lnSpc>
                <a:spcPct val="120000"/>
              </a:lnSpc>
              <a:buNone/>
            </a:pPr>
            <a:endParaRPr lang="de-DE" dirty="0"/>
          </a:p>
          <a:p>
            <a:pPr lvl="1">
              <a:lnSpc>
                <a:spcPct val="120000"/>
              </a:lnSpc>
            </a:pPr>
            <a:r>
              <a:rPr lang="de-DE" dirty="0"/>
              <a:t>Datenfluss 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 lvl="1">
              <a:lnSpc>
                <a:spcPct val="120000"/>
              </a:lnSpc>
            </a:pPr>
            <a:r>
              <a:rPr lang="de-DE" dirty="0" smtClean="0"/>
              <a:t>Föderalismus</a:t>
            </a:r>
            <a:endParaRPr lang="de-DE" dirty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7222" r="18750" b="4889"/>
          <a:stretch>
            <a:fillRect/>
          </a:stretch>
        </p:blipFill>
        <p:spPr bwMode="gray">
          <a:xfrm>
            <a:off x="3553407" y="1369219"/>
            <a:ext cx="5119106" cy="312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0B7FB5-ED54-4AA4-AFB5-B5CAC30F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01" y="2873675"/>
            <a:ext cx="949290" cy="144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Regionaler HEALIX Gesundheitsknoten</a:t>
            </a:r>
            <a:endParaRPr lang="de-DE" dirty="0"/>
          </a:p>
        </p:txBody>
      </p:sp>
      <p:sp>
        <p:nvSpPr>
          <p:cNvPr id="4" name="Abgerundetes Rechteck 3"/>
          <p:cNvSpPr>
            <a:spLocks noChangeArrowheads="1"/>
          </p:cNvSpPr>
          <p:nvPr/>
        </p:nvSpPr>
        <p:spPr bwMode="auto">
          <a:xfrm>
            <a:off x="1575792" y="1123950"/>
            <a:ext cx="6315075" cy="30206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 algn="ctr">
            <a:solidFill>
              <a:srgbClr val="FF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5" name="Ellipse 4"/>
          <p:cNvSpPr>
            <a:spLocks noChangeArrowheads="1"/>
          </p:cNvSpPr>
          <p:nvPr/>
        </p:nvSpPr>
        <p:spPr bwMode="auto">
          <a:xfrm>
            <a:off x="2566393" y="4308873"/>
            <a:ext cx="3746897" cy="205978"/>
          </a:xfrm>
          <a:prstGeom prst="ellipse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77" y="2099073"/>
            <a:ext cx="1057275" cy="20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gray">
          <a:xfrm>
            <a:off x="1832967" y="1518048"/>
            <a:ext cx="2611041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2425" indent="-352425"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64319" indent="-264319" defTabSz="685800">
              <a:spcBef>
                <a:spcPct val="60000"/>
              </a:spcBef>
              <a:buSzPct val="110000"/>
              <a:buBlip>
                <a:blip r:embed="rId3"/>
              </a:buBlip>
            </a:pPr>
            <a:r>
              <a:rPr lang="de-DE" altLang="de-DE" sz="1050" b="0" dirty="0">
                <a:solidFill>
                  <a:srgbClr val="333333"/>
                </a:solidFill>
                <a:cs typeface="Arial" panose="020B0604020202020204" pitchFamily="34" charset="0"/>
              </a:rPr>
              <a:t>EVU Standort - </a:t>
            </a:r>
            <a:r>
              <a:rPr lang="de-DE" altLang="de-DE" sz="1050" b="0" dirty="0">
                <a:solidFill>
                  <a:srgbClr val="009500"/>
                </a:solidFill>
                <a:cs typeface="Arial" panose="020B0604020202020204" pitchFamily="34" charset="0"/>
              </a:rPr>
              <a:t>kritische Infrastruktur</a:t>
            </a:r>
            <a:r>
              <a:rPr lang="de-DE" altLang="de-DE" sz="1050" b="0" dirty="0">
                <a:solidFill>
                  <a:srgbClr val="333333"/>
                </a:solidFill>
                <a:cs typeface="Arial" panose="020B0604020202020204" pitchFamily="34" charset="0"/>
              </a:rPr>
              <a:t/>
            </a:r>
            <a:br>
              <a:rPr lang="de-DE" altLang="de-DE" sz="1050" b="0" dirty="0">
                <a:solidFill>
                  <a:srgbClr val="333333"/>
                </a:solidFill>
                <a:cs typeface="Arial" panose="020B0604020202020204" pitchFamily="34" charset="0"/>
              </a:rPr>
            </a:br>
            <a:r>
              <a:rPr lang="de-DE" altLang="de-DE" sz="900" b="0" dirty="0">
                <a:solidFill>
                  <a:srgbClr val="333333"/>
                </a:solidFill>
                <a:cs typeface="Arial" panose="020B0604020202020204" pitchFamily="34" charset="0"/>
              </a:rPr>
              <a:t>(z.B. Umspannwerk, etc.)</a:t>
            </a:r>
          </a:p>
          <a:p>
            <a:pPr marL="264319" indent="-264319" defTabSz="685800">
              <a:spcBef>
                <a:spcPct val="60000"/>
              </a:spcBef>
              <a:buSzPct val="110000"/>
              <a:buBlip>
                <a:blip r:embed="rId3"/>
              </a:buBlip>
            </a:pPr>
            <a:r>
              <a:rPr lang="de-DE" altLang="de-DE" sz="1050" b="0" dirty="0">
                <a:solidFill>
                  <a:srgbClr val="333333"/>
                </a:solidFill>
                <a:cs typeface="Arial" panose="020B0604020202020204" pitchFamily="34" charset="0"/>
              </a:rPr>
              <a:t>     </a:t>
            </a:r>
            <a:r>
              <a:rPr lang="de-DE" altLang="de-DE" sz="1050" b="0" dirty="0">
                <a:solidFill>
                  <a:srgbClr val="00B0F0"/>
                </a:solidFill>
                <a:cs typeface="Arial" panose="020B0604020202020204" pitchFamily="34" charset="0"/>
              </a:rPr>
              <a:t>Backbone-Standort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2984302" y="3030141"/>
            <a:ext cx="483394" cy="646509"/>
          </a:xfrm>
          <a:prstGeom prst="rect">
            <a:avLst/>
          </a:prstGeom>
          <a:solidFill>
            <a:srgbClr val="009500"/>
          </a:solidFill>
          <a:ln w="9525" algn="ctr">
            <a:solidFill>
              <a:srgbClr val="0095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803452" y="3042047"/>
            <a:ext cx="1307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009500"/>
                </a:solidFill>
              </a:rPr>
              <a:t>Gesundheitsknoten in Hochsicherheitszone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98" y="3159919"/>
            <a:ext cx="381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3939184" y="3378994"/>
            <a:ext cx="1307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FF0000"/>
                </a:solidFill>
              </a:rPr>
              <a:t>GK Equipment 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99" y="1938338"/>
            <a:ext cx="145256" cy="1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52" y="3411141"/>
            <a:ext cx="12977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2702123" y="3262312"/>
            <a:ext cx="195263" cy="41433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1693664" y="3367088"/>
            <a:ext cx="889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00B0F0"/>
                </a:solidFill>
              </a:rPr>
              <a:t>Backbone Site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39" y="3396854"/>
            <a:ext cx="128588" cy="1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r Verbinder 16"/>
          <p:cNvCxnSpPr>
            <a:cxnSpLocks noChangeShapeType="1"/>
          </p:cNvCxnSpPr>
          <p:nvPr/>
        </p:nvCxnSpPr>
        <p:spPr bwMode="auto">
          <a:xfrm rot="16200000" flipV="1">
            <a:off x="2348508" y="3239691"/>
            <a:ext cx="228600" cy="2381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/>
          <p:cNvCxnSpPr>
            <a:cxnSpLocks noChangeShapeType="1"/>
          </p:cNvCxnSpPr>
          <p:nvPr/>
        </p:nvCxnSpPr>
        <p:spPr bwMode="auto">
          <a:xfrm rot="16200000" flipH="1">
            <a:off x="2584847" y="3237905"/>
            <a:ext cx="0" cy="234553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/>
          <p:cNvCxnSpPr>
            <a:cxnSpLocks noChangeShapeType="1"/>
          </p:cNvCxnSpPr>
          <p:nvPr/>
        </p:nvCxnSpPr>
        <p:spPr bwMode="auto">
          <a:xfrm>
            <a:off x="2461617" y="3126581"/>
            <a:ext cx="522685" cy="0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3847504" y="3801666"/>
            <a:ext cx="1348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009500"/>
                </a:solidFill>
              </a:rPr>
              <a:t>Querverbindung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009500"/>
                </a:solidFill>
              </a:rPr>
              <a:t>Primär - Backup</a:t>
            </a:r>
          </a:p>
        </p:txBody>
      </p:sp>
      <p:sp>
        <p:nvSpPr>
          <p:cNvPr id="21" name="Pfeil nach unten 20"/>
          <p:cNvSpPr>
            <a:spLocks noChangeArrowheads="1"/>
          </p:cNvSpPr>
          <p:nvPr/>
        </p:nvSpPr>
        <p:spPr bwMode="auto">
          <a:xfrm>
            <a:off x="2735461" y="3676650"/>
            <a:ext cx="129779" cy="691754"/>
          </a:xfrm>
          <a:prstGeom prst="downArrow">
            <a:avLst>
              <a:gd name="adj1" fmla="val 50000"/>
              <a:gd name="adj2" fmla="val 49873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1960364" y="4175522"/>
            <a:ext cx="7465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00B0F0"/>
                </a:solidFill>
              </a:rPr>
              <a:t>Backbone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9" y="4205287"/>
            <a:ext cx="1285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11" y="2085975"/>
            <a:ext cx="1057275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>
            <a:spLocks noChangeArrowheads="1"/>
          </p:cNvSpPr>
          <p:nvPr/>
        </p:nvSpPr>
        <p:spPr bwMode="auto">
          <a:xfrm>
            <a:off x="5454849" y="3032522"/>
            <a:ext cx="483394" cy="646509"/>
          </a:xfrm>
          <a:prstGeom prst="rect">
            <a:avLst/>
          </a:prstGeom>
          <a:solidFill>
            <a:srgbClr val="009500"/>
          </a:solidFill>
          <a:ln w="9525" algn="ctr">
            <a:solidFill>
              <a:srgbClr val="0095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571" y="3159919"/>
            <a:ext cx="382190" cy="38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hteck 26"/>
          <p:cNvSpPr/>
          <p:nvPr/>
        </p:nvSpPr>
        <p:spPr bwMode="auto">
          <a:xfrm>
            <a:off x="6021586" y="3262312"/>
            <a:ext cx="195263" cy="414338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defTabSz="685800">
              <a:defRPr/>
            </a:pPr>
            <a:endParaRPr lang="de-DE" sz="1350">
              <a:solidFill>
                <a:prstClr val="black"/>
              </a:solidFill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8" name="Gerader Verbinder 27"/>
          <p:cNvCxnSpPr>
            <a:cxnSpLocks noChangeShapeType="1"/>
          </p:cNvCxnSpPr>
          <p:nvPr/>
        </p:nvCxnSpPr>
        <p:spPr bwMode="auto">
          <a:xfrm rot="16200000" flipV="1">
            <a:off x="6335316" y="3240286"/>
            <a:ext cx="227409" cy="2381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/>
          <p:cNvCxnSpPr>
            <a:cxnSpLocks noChangeShapeType="1"/>
          </p:cNvCxnSpPr>
          <p:nvPr/>
        </p:nvCxnSpPr>
        <p:spPr bwMode="auto">
          <a:xfrm rot="16200000" flipH="1">
            <a:off x="6330554" y="3237905"/>
            <a:ext cx="0" cy="234553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/>
          <p:cNvCxnSpPr>
            <a:cxnSpLocks noChangeShapeType="1"/>
          </p:cNvCxnSpPr>
          <p:nvPr/>
        </p:nvCxnSpPr>
        <p:spPr bwMode="auto">
          <a:xfrm>
            <a:off x="5925146" y="3127772"/>
            <a:ext cx="522684" cy="0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Pfeil nach unten 30"/>
          <p:cNvSpPr>
            <a:spLocks noChangeArrowheads="1"/>
          </p:cNvSpPr>
          <p:nvPr/>
        </p:nvSpPr>
        <p:spPr bwMode="auto">
          <a:xfrm>
            <a:off x="6053733" y="3676650"/>
            <a:ext cx="129778" cy="691754"/>
          </a:xfrm>
          <a:prstGeom prst="downArrow">
            <a:avLst>
              <a:gd name="adj1" fmla="val 50000"/>
              <a:gd name="adj2" fmla="val 49873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2461618" y="1216819"/>
            <a:ext cx="16978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1350" b="0">
                <a:solidFill>
                  <a:prstClr val="black"/>
                </a:solidFill>
              </a:rPr>
              <a:t>GK Primärstandort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5090517" y="1228725"/>
            <a:ext cx="169664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1350" b="0">
                <a:solidFill>
                  <a:prstClr val="black"/>
                </a:solidFill>
              </a:rPr>
              <a:t>GK Backupstandort</a:t>
            </a:r>
          </a:p>
        </p:txBody>
      </p:sp>
      <p:grpSp>
        <p:nvGrpSpPr>
          <p:cNvPr id="34" name="Gruppieren 33"/>
          <p:cNvGrpSpPr>
            <a:grpSpLocks/>
          </p:cNvGrpSpPr>
          <p:nvPr/>
        </p:nvGrpSpPr>
        <p:grpSpPr bwMode="auto">
          <a:xfrm rot="-5400000">
            <a:off x="4189214" y="2839641"/>
            <a:ext cx="528638" cy="2202656"/>
            <a:chOff x="4048542" y="3054737"/>
            <a:chExt cx="320399" cy="304440"/>
          </a:xfrm>
        </p:grpSpPr>
        <p:cxnSp>
          <p:nvCxnSpPr>
            <p:cNvPr id="35" name="Gerader Verbinder 40"/>
            <p:cNvCxnSpPr>
              <a:cxnSpLocks noChangeShapeType="1"/>
            </p:cNvCxnSpPr>
            <p:nvPr/>
          </p:nvCxnSpPr>
          <p:spPr bwMode="auto">
            <a:xfrm rot="16200000" flipH="1">
              <a:off x="4212273" y="3202508"/>
              <a:ext cx="0" cy="313337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r Verbinder 41"/>
            <p:cNvCxnSpPr>
              <a:cxnSpLocks noChangeShapeType="1"/>
            </p:cNvCxnSpPr>
            <p:nvPr/>
          </p:nvCxnSpPr>
          <p:spPr bwMode="auto">
            <a:xfrm rot="16200000" flipH="1">
              <a:off x="4205211" y="2898068"/>
              <a:ext cx="0" cy="313337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r Verbinder 39"/>
            <p:cNvCxnSpPr>
              <a:cxnSpLocks noChangeShapeType="1"/>
            </p:cNvCxnSpPr>
            <p:nvPr/>
          </p:nvCxnSpPr>
          <p:spPr bwMode="auto">
            <a:xfrm rot="16200000" flipV="1">
              <a:off x="3897709" y="3205570"/>
              <a:ext cx="304440" cy="2773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1631752" y="2983706"/>
            <a:ext cx="79890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009500"/>
                </a:solidFill>
              </a:rPr>
              <a:t>Verbindung</a:t>
            </a:r>
            <a:br>
              <a:rPr lang="de-DE" altLang="de-DE" sz="900">
                <a:solidFill>
                  <a:srgbClr val="009500"/>
                </a:solidFill>
              </a:rPr>
            </a:br>
            <a:r>
              <a:rPr lang="de-DE" altLang="de-DE" sz="900">
                <a:solidFill>
                  <a:srgbClr val="009500"/>
                </a:solidFill>
              </a:rPr>
              <a:t>GK – 3BB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0" y="4333875"/>
            <a:ext cx="128588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39"/>
          <p:cNvSpPr txBox="1">
            <a:spLocks noChangeArrowheads="1"/>
          </p:cNvSpPr>
          <p:nvPr/>
        </p:nvSpPr>
        <p:spPr bwMode="auto">
          <a:xfrm>
            <a:off x="4359473" y="4306491"/>
            <a:ext cx="7477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prstClr val="white"/>
                </a:solidFill>
              </a:rPr>
              <a:t>Backbone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 bwMode="gray">
          <a:xfrm>
            <a:off x="4389239" y="1487092"/>
            <a:ext cx="3509963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2425" indent="-352425"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64319" indent="-264319" defTabSz="685800">
              <a:spcBef>
                <a:spcPct val="60000"/>
              </a:spcBef>
              <a:buSzPct val="110000"/>
              <a:buBlip>
                <a:blip r:embed="rId3"/>
              </a:buBlip>
            </a:pPr>
            <a:r>
              <a:rPr lang="de-DE" altLang="de-DE" sz="1050" b="0">
                <a:solidFill>
                  <a:srgbClr val="333333"/>
                </a:solidFill>
                <a:cs typeface="Arial" panose="020B0604020202020204" pitchFamily="34" charset="0"/>
              </a:rPr>
              <a:t>Georedundant </a:t>
            </a:r>
            <a:br>
              <a:rPr lang="de-DE" altLang="de-DE" sz="1050" b="0">
                <a:solidFill>
                  <a:srgbClr val="333333"/>
                </a:solidFill>
                <a:cs typeface="Arial" panose="020B0604020202020204" pitchFamily="34" charset="0"/>
              </a:rPr>
            </a:br>
            <a:r>
              <a:rPr lang="de-DE" altLang="de-DE" sz="900" b="0">
                <a:solidFill>
                  <a:srgbClr val="333333"/>
                </a:solidFill>
                <a:cs typeface="Arial" panose="020B0604020202020204" pitchFamily="34" charset="0"/>
              </a:rPr>
              <a:t>(Mindestanforderung getrennte Brandabschnitte)</a:t>
            </a:r>
          </a:p>
          <a:p>
            <a:pPr marL="264319" indent="-264319" defTabSz="685800">
              <a:spcBef>
                <a:spcPct val="60000"/>
              </a:spcBef>
              <a:buSzPct val="110000"/>
              <a:buBlip>
                <a:blip r:embed="rId3"/>
              </a:buBlip>
            </a:pPr>
            <a:r>
              <a:rPr lang="de-DE" altLang="de-DE" sz="1050" b="0">
                <a:solidFill>
                  <a:prstClr val="black"/>
                </a:solidFill>
                <a:cs typeface="Arial" panose="020B0604020202020204" pitchFamily="34" charset="0"/>
              </a:rPr>
              <a:t>Ges. Leitungsinfrastruktur: knoten- &amp; kantendisjunkt</a:t>
            </a:r>
          </a:p>
        </p:txBody>
      </p:sp>
      <p:sp>
        <p:nvSpPr>
          <p:cNvPr id="42" name="Textfeld 41"/>
          <p:cNvSpPr txBox="1">
            <a:spLocks noChangeArrowheads="1"/>
          </p:cNvSpPr>
          <p:nvPr/>
        </p:nvSpPr>
        <p:spPr bwMode="auto">
          <a:xfrm>
            <a:off x="6447829" y="3336131"/>
            <a:ext cx="143470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1500">
                <a:solidFill>
                  <a:srgbClr val="FFCC00"/>
                </a:solidFill>
              </a:rPr>
              <a:t>Bundesland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de-DE" altLang="de-DE" sz="1500">
                <a:solidFill>
                  <a:srgbClr val="FFCC00"/>
                </a:solidFill>
              </a:rPr>
              <a:t>Gesundheits-knoten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96" y="3050382"/>
            <a:ext cx="1044178" cy="2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6222802" y="2368154"/>
            <a:ext cx="17311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FFCC00"/>
                </a:solidFill>
              </a:rPr>
              <a:t>Beispiel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FFCC00"/>
                </a:solidFill>
              </a:rPr>
              <a:t>Gesundheitsknoten Wien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FFCC00"/>
                </a:solidFill>
              </a:rPr>
              <a:t>UW Süd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FFCC00"/>
                </a:solidFill>
              </a:rPr>
              <a:t>UW Michelbeuern</a:t>
            </a:r>
          </a:p>
        </p:txBody>
      </p:sp>
    </p:spTree>
    <p:extLst>
      <p:ext uri="{BB962C8B-B14F-4D97-AF65-F5344CB8AC3E}">
        <p14:creationId xmlns:p14="http://schemas.microsoft.com/office/powerpoint/2010/main" val="123806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9" grpId="0"/>
      <p:bldP spid="11" grpId="0"/>
      <p:bldP spid="14" grpId="0" animBg="1"/>
      <p:bldP spid="15" grpId="0"/>
      <p:bldP spid="20" grpId="0"/>
      <p:bldP spid="21" grpId="0" animBg="1"/>
      <p:bldP spid="22" grpId="0"/>
      <p:bldP spid="25" grpId="0" animBg="1"/>
      <p:bldP spid="27" grpId="0" animBg="1"/>
      <p:bldP spid="31" grpId="0" animBg="1"/>
      <p:bldP spid="32" grpId="0"/>
      <p:bldP spid="33" grpId="0"/>
      <p:bldP spid="40" grpId="0"/>
      <p:bldP spid="41" grpId="0"/>
      <p:bldP spid="42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207">
            <a:off x="1787577" y="2597525"/>
            <a:ext cx="53768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" name="Pfeil nach unten 237"/>
          <p:cNvSpPr>
            <a:spLocks noChangeArrowheads="1"/>
          </p:cNvSpPr>
          <p:nvPr/>
        </p:nvSpPr>
        <p:spPr bwMode="auto">
          <a:xfrm rot="4525666">
            <a:off x="6296306" y="3083855"/>
            <a:ext cx="57150" cy="267752"/>
          </a:xfrm>
          <a:prstGeom prst="downArrow">
            <a:avLst>
              <a:gd name="adj1" fmla="val 53491"/>
              <a:gd name="adj2" fmla="val 49930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239" name="Pfeil nach unten 238"/>
          <p:cNvSpPr>
            <a:spLocks noChangeArrowheads="1"/>
          </p:cNvSpPr>
          <p:nvPr/>
        </p:nvSpPr>
        <p:spPr bwMode="auto">
          <a:xfrm rot="4543095">
            <a:off x="6517958" y="3071528"/>
            <a:ext cx="60722" cy="420390"/>
          </a:xfrm>
          <a:prstGeom prst="downArrow">
            <a:avLst>
              <a:gd name="adj1" fmla="val 50000"/>
              <a:gd name="adj2" fmla="val 50334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HEALIX Backbone</a:t>
            </a:r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719857" y="759024"/>
            <a:ext cx="58293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/>
            <a:endParaRPr lang="de-DE" altLang="de-DE" sz="2400" dirty="0">
              <a:solidFill>
                <a:prstClr val="black"/>
              </a:solidFill>
            </a:endParaRPr>
          </a:p>
        </p:txBody>
      </p:sp>
      <p:sp>
        <p:nvSpPr>
          <p:cNvPr id="6" name="Pfeil nach unten 5"/>
          <p:cNvSpPr>
            <a:spLocks noChangeArrowheads="1"/>
          </p:cNvSpPr>
          <p:nvPr/>
        </p:nvSpPr>
        <p:spPr bwMode="auto">
          <a:xfrm>
            <a:off x="3665955" y="2542324"/>
            <a:ext cx="96440" cy="618191"/>
          </a:xfrm>
          <a:prstGeom prst="downArrow">
            <a:avLst>
              <a:gd name="adj1" fmla="val 50000"/>
              <a:gd name="adj2" fmla="val 49855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7" name="Pfeil nach unten 6"/>
          <p:cNvSpPr>
            <a:spLocks noChangeArrowheads="1"/>
          </p:cNvSpPr>
          <p:nvPr/>
        </p:nvSpPr>
        <p:spPr bwMode="auto">
          <a:xfrm>
            <a:off x="4775617" y="2554229"/>
            <a:ext cx="76200" cy="600075"/>
          </a:xfrm>
          <a:prstGeom prst="downArrow">
            <a:avLst>
              <a:gd name="adj1" fmla="val 50000"/>
              <a:gd name="adj2" fmla="val 49856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grpSp>
        <p:nvGrpSpPr>
          <p:cNvPr id="8" name="Gruppieren 7"/>
          <p:cNvGrpSpPr>
            <a:grpSpLocks/>
          </p:cNvGrpSpPr>
          <p:nvPr/>
        </p:nvGrpSpPr>
        <p:grpSpPr bwMode="auto">
          <a:xfrm>
            <a:off x="3452833" y="1600539"/>
            <a:ext cx="1669256" cy="1185863"/>
            <a:chOff x="3362960" y="2005013"/>
            <a:chExt cx="2225040" cy="1580986"/>
          </a:xfrm>
        </p:grpSpPr>
        <p:sp>
          <p:nvSpPr>
            <p:cNvPr id="9" name="Abgerundetes Rechteck 6"/>
            <p:cNvSpPr>
              <a:spLocks noChangeArrowheads="1"/>
            </p:cNvSpPr>
            <p:nvPr/>
          </p:nvSpPr>
          <p:spPr bwMode="auto">
            <a:xfrm>
              <a:off x="3362960" y="2005013"/>
              <a:ext cx="2225040" cy="15328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0" algn="ctr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10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12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hteck 10"/>
            <p:cNvSpPr/>
            <p:nvPr/>
          </p:nvSpPr>
          <p:spPr bwMode="auto">
            <a:xfrm>
              <a:off x="3650216" y="3014558"/>
              <a:ext cx="131724" cy="246036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2" name="Gerader Verbinder 9"/>
            <p:cNvCxnSpPr>
              <a:cxnSpLocks noChangeShapeType="1"/>
            </p:cNvCxnSpPr>
            <p:nvPr/>
          </p:nvCxnSpPr>
          <p:spPr bwMode="auto">
            <a:xfrm rot="16200000" flipV="1">
              <a:off x="3419744" y="3002032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r Verbinder 10"/>
            <p:cNvCxnSpPr>
              <a:cxnSpLocks noChangeShapeType="1"/>
            </p:cNvCxnSpPr>
            <p:nvPr/>
          </p:nvCxnSpPr>
          <p:spPr bwMode="auto">
            <a:xfrm rot="16200000" flipH="1">
              <a:off x="3570126" y="299045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1"/>
            <p:cNvCxnSpPr>
              <a:cxnSpLocks noChangeShapeType="1"/>
            </p:cNvCxnSpPr>
            <p:nvPr/>
          </p:nvCxnSpPr>
          <p:spPr bwMode="auto">
            <a:xfrm>
              <a:off x="3486640" y="293513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5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33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/>
          </p:nvSpPr>
          <p:spPr bwMode="auto">
            <a:xfrm>
              <a:off x="5115060" y="3022494"/>
              <a:ext cx="131725" cy="24603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17" name="Gerader Verbinder 14"/>
            <p:cNvCxnSpPr>
              <a:cxnSpLocks noChangeShapeType="1"/>
            </p:cNvCxnSpPr>
            <p:nvPr/>
          </p:nvCxnSpPr>
          <p:spPr bwMode="auto">
            <a:xfrm rot="16200000" flipV="1">
              <a:off x="5337755" y="3009841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r Verbinder 15"/>
            <p:cNvCxnSpPr>
              <a:cxnSpLocks noChangeShapeType="1"/>
            </p:cNvCxnSpPr>
            <p:nvPr/>
          </p:nvCxnSpPr>
          <p:spPr bwMode="auto">
            <a:xfrm rot="16200000" flipH="1">
              <a:off x="5324768" y="299826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r Verbinder 16"/>
            <p:cNvCxnSpPr>
              <a:cxnSpLocks noChangeShapeType="1"/>
            </p:cNvCxnSpPr>
            <p:nvPr/>
          </p:nvCxnSpPr>
          <p:spPr bwMode="auto">
            <a:xfrm>
              <a:off x="5049494" y="294294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" name="Gruppieren 17"/>
            <p:cNvGrpSpPr>
              <a:grpSpLocks/>
            </p:cNvGrpSpPr>
            <p:nvPr/>
          </p:nvGrpSpPr>
          <p:grpSpPr bwMode="auto">
            <a:xfrm rot="-5400000">
              <a:off x="4278113" y="3092770"/>
              <a:ext cx="350976" cy="635481"/>
              <a:chOff x="4048542" y="3054737"/>
              <a:chExt cx="320399" cy="304440"/>
            </a:xfrm>
          </p:grpSpPr>
          <p:cxnSp>
            <p:nvCxnSpPr>
              <p:cNvPr id="25" name="Gerader Verbinde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4212273" y="320250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r Verbinder 23"/>
              <p:cNvCxnSpPr>
                <a:cxnSpLocks noChangeShapeType="1"/>
              </p:cNvCxnSpPr>
              <p:nvPr/>
            </p:nvCxnSpPr>
            <p:spPr bwMode="auto">
              <a:xfrm rot="16200000" flipH="1">
                <a:off x="4205211" y="289806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4"/>
              <p:cNvCxnSpPr>
                <a:cxnSpLocks noChangeShapeType="1"/>
              </p:cNvCxnSpPr>
              <p:nvPr/>
            </p:nvCxnSpPr>
            <p:spPr bwMode="auto">
              <a:xfrm rot="16200000" flipV="1">
                <a:off x="3897709" y="3205570"/>
                <a:ext cx="304440" cy="2773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1" name="Rechteck 18"/>
            <p:cNvSpPr>
              <a:spLocks noChangeArrowheads="1"/>
            </p:cNvSpPr>
            <p:nvPr/>
          </p:nvSpPr>
          <p:spPr bwMode="auto">
            <a:xfrm>
              <a:off x="3841798" y="2877717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sp>
          <p:nvSpPr>
            <p:cNvPr id="22" name="Rechteck 19"/>
            <p:cNvSpPr>
              <a:spLocks noChangeArrowheads="1"/>
            </p:cNvSpPr>
            <p:nvPr/>
          </p:nvSpPr>
          <p:spPr bwMode="auto">
            <a:xfrm>
              <a:off x="4729290" y="2886831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23" name="Grafik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99" y="2954680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56" y="2962489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3636188" y="1627923"/>
            <a:ext cx="13489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1050" b="0">
                <a:solidFill>
                  <a:srgbClr val="FFCC00"/>
                </a:solidFill>
              </a:rPr>
              <a:t>Gesundheitsknoten</a:t>
            </a:r>
            <a:br>
              <a:rPr lang="de-DE" altLang="de-DE" sz="1050" b="0">
                <a:solidFill>
                  <a:srgbClr val="FFCC00"/>
                </a:solidFill>
              </a:rPr>
            </a:br>
            <a:r>
              <a:rPr lang="de-DE" altLang="de-DE" sz="1050" b="0">
                <a:solidFill>
                  <a:srgbClr val="FFCC00"/>
                </a:solidFill>
              </a:rPr>
              <a:t>OÖ</a:t>
            </a: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2594967" y="3160515"/>
            <a:ext cx="3746897" cy="340519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92" y="3192405"/>
            <a:ext cx="128588" cy="1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4182685" y="3179308"/>
            <a:ext cx="7465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prstClr val="white"/>
                </a:solidFill>
              </a:rPr>
              <a:t>Backbone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5212576" y="2320867"/>
            <a:ext cx="545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FFCC00"/>
                </a:solidFill>
              </a:rPr>
              <a:t>GK NÖ</a:t>
            </a:r>
          </a:p>
        </p:txBody>
      </p:sp>
      <p:sp>
        <p:nvSpPr>
          <p:cNvPr id="33" name="Pfeil nach unten 32"/>
          <p:cNvSpPr>
            <a:spLocks noChangeArrowheads="1"/>
          </p:cNvSpPr>
          <p:nvPr/>
        </p:nvSpPr>
        <p:spPr bwMode="auto">
          <a:xfrm>
            <a:off x="5349498" y="2910227"/>
            <a:ext cx="60722" cy="261926"/>
          </a:xfrm>
          <a:prstGeom prst="downArrow">
            <a:avLst>
              <a:gd name="adj1" fmla="val 50000"/>
              <a:gd name="adj2" fmla="val 50286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34" name="Pfeil nach unten 33"/>
          <p:cNvSpPr>
            <a:spLocks noChangeArrowheads="1"/>
          </p:cNvSpPr>
          <p:nvPr/>
        </p:nvSpPr>
        <p:spPr bwMode="auto">
          <a:xfrm>
            <a:off x="5599529" y="2941183"/>
            <a:ext cx="60722" cy="244874"/>
          </a:xfrm>
          <a:prstGeom prst="downArrow">
            <a:avLst>
              <a:gd name="adj1" fmla="val 50000"/>
              <a:gd name="adj2" fmla="val 50286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5853132" y="2469695"/>
            <a:ext cx="5119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 dirty="0">
                <a:solidFill>
                  <a:srgbClr val="FFCC00"/>
                </a:solidFill>
              </a:rPr>
              <a:t>GK W</a:t>
            </a:r>
          </a:p>
        </p:txBody>
      </p:sp>
      <p:sp>
        <p:nvSpPr>
          <p:cNvPr id="36" name="Pfeil nach unten 35"/>
          <p:cNvSpPr>
            <a:spLocks noChangeArrowheads="1"/>
          </p:cNvSpPr>
          <p:nvPr/>
        </p:nvSpPr>
        <p:spPr bwMode="auto">
          <a:xfrm rot="2726966">
            <a:off x="5897914" y="2990568"/>
            <a:ext cx="57150" cy="251269"/>
          </a:xfrm>
          <a:prstGeom prst="downArrow">
            <a:avLst>
              <a:gd name="adj1" fmla="val 53491"/>
              <a:gd name="adj2" fmla="val 49930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37" name="Pfeil nach unten 36"/>
          <p:cNvSpPr>
            <a:spLocks noChangeArrowheads="1"/>
          </p:cNvSpPr>
          <p:nvPr/>
        </p:nvSpPr>
        <p:spPr bwMode="auto">
          <a:xfrm rot="2679946">
            <a:off x="6105622" y="3020941"/>
            <a:ext cx="60722" cy="245731"/>
          </a:xfrm>
          <a:prstGeom prst="downArrow">
            <a:avLst>
              <a:gd name="adj1" fmla="val 50000"/>
              <a:gd name="adj2" fmla="val 50334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grpSp>
        <p:nvGrpSpPr>
          <p:cNvPr id="38" name="Gruppieren 37"/>
          <p:cNvGrpSpPr>
            <a:grpSpLocks/>
          </p:cNvGrpSpPr>
          <p:nvPr/>
        </p:nvGrpSpPr>
        <p:grpSpPr bwMode="auto">
          <a:xfrm>
            <a:off x="5287585" y="2536371"/>
            <a:ext cx="422672" cy="383381"/>
            <a:chOff x="3362960" y="2005013"/>
            <a:chExt cx="2225040" cy="1580986"/>
          </a:xfrm>
        </p:grpSpPr>
        <p:sp>
          <p:nvSpPr>
            <p:cNvPr id="39" name="Abgerundetes Rechteck 36"/>
            <p:cNvSpPr>
              <a:spLocks noChangeArrowheads="1"/>
            </p:cNvSpPr>
            <p:nvPr/>
          </p:nvSpPr>
          <p:spPr bwMode="auto">
            <a:xfrm>
              <a:off x="3362960" y="2005013"/>
              <a:ext cx="2225040" cy="15328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0" algn="ctr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40" name="Grafik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12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hteck 40"/>
            <p:cNvSpPr/>
            <p:nvPr/>
          </p:nvSpPr>
          <p:spPr bwMode="auto">
            <a:xfrm>
              <a:off x="3651275" y="3016451"/>
              <a:ext cx="13162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42" name="Gerader Verbinder 39"/>
            <p:cNvCxnSpPr>
              <a:cxnSpLocks noChangeShapeType="1"/>
            </p:cNvCxnSpPr>
            <p:nvPr/>
          </p:nvCxnSpPr>
          <p:spPr bwMode="auto">
            <a:xfrm rot="16200000" flipV="1">
              <a:off x="3419744" y="3002032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r Verbinder 40"/>
            <p:cNvCxnSpPr>
              <a:cxnSpLocks noChangeShapeType="1"/>
            </p:cNvCxnSpPr>
            <p:nvPr/>
          </p:nvCxnSpPr>
          <p:spPr bwMode="auto">
            <a:xfrm rot="16200000" flipH="1">
              <a:off x="3570126" y="299045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r Verbinder 41"/>
            <p:cNvCxnSpPr>
              <a:cxnSpLocks noChangeShapeType="1"/>
            </p:cNvCxnSpPr>
            <p:nvPr/>
          </p:nvCxnSpPr>
          <p:spPr bwMode="auto">
            <a:xfrm>
              <a:off x="3486640" y="293513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5" name="Grafik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33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hteck 45"/>
            <p:cNvSpPr/>
            <p:nvPr/>
          </p:nvSpPr>
          <p:spPr bwMode="auto">
            <a:xfrm>
              <a:off x="5111653" y="3021360"/>
              <a:ext cx="13789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47" name="Gerader Verbinder 44"/>
            <p:cNvCxnSpPr>
              <a:cxnSpLocks noChangeShapeType="1"/>
            </p:cNvCxnSpPr>
            <p:nvPr/>
          </p:nvCxnSpPr>
          <p:spPr bwMode="auto">
            <a:xfrm rot="16200000" flipV="1">
              <a:off x="5337755" y="3009841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r Verbinder 45"/>
            <p:cNvCxnSpPr>
              <a:cxnSpLocks noChangeShapeType="1"/>
            </p:cNvCxnSpPr>
            <p:nvPr/>
          </p:nvCxnSpPr>
          <p:spPr bwMode="auto">
            <a:xfrm rot="16200000" flipH="1">
              <a:off x="5324768" y="299826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r Verbinder 46"/>
            <p:cNvCxnSpPr>
              <a:cxnSpLocks noChangeShapeType="1"/>
            </p:cNvCxnSpPr>
            <p:nvPr/>
          </p:nvCxnSpPr>
          <p:spPr bwMode="auto">
            <a:xfrm>
              <a:off x="5049494" y="294294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0" name="Gruppieren 47"/>
            <p:cNvGrpSpPr>
              <a:grpSpLocks/>
            </p:cNvGrpSpPr>
            <p:nvPr/>
          </p:nvGrpSpPr>
          <p:grpSpPr bwMode="auto">
            <a:xfrm rot="-5400000">
              <a:off x="4278113" y="3092770"/>
              <a:ext cx="350976" cy="635481"/>
              <a:chOff x="4048542" y="3054737"/>
              <a:chExt cx="320399" cy="304440"/>
            </a:xfrm>
          </p:grpSpPr>
          <p:cxnSp>
            <p:nvCxnSpPr>
              <p:cNvPr id="55" name="Gerader Verbinder 52"/>
              <p:cNvCxnSpPr>
                <a:cxnSpLocks noChangeShapeType="1"/>
              </p:cNvCxnSpPr>
              <p:nvPr/>
            </p:nvCxnSpPr>
            <p:spPr bwMode="auto">
              <a:xfrm rot="16200000" flipH="1">
                <a:off x="4212273" y="320250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Gerader Verbinder 53"/>
              <p:cNvCxnSpPr>
                <a:cxnSpLocks noChangeShapeType="1"/>
              </p:cNvCxnSpPr>
              <p:nvPr/>
            </p:nvCxnSpPr>
            <p:spPr bwMode="auto">
              <a:xfrm rot="16200000" flipH="1">
                <a:off x="4205211" y="289806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Gerader Verbinde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3897709" y="3205570"/>
                <a:ext cx="304440" cy="2773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Rechteck 48"/>
            <p:cNvSpPr>
              <a:spLocks noChangeArrowheads="1"/>
            </p:cNvSpPr>
            <p:nvPr/>
          </p:nvSpPr>
          <p:spPr bwMode="auto">
            <a:xfrm>
              <a:off x="3841798" y="2877717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sp>
          <p:nvSpPr>
            <p:cNvPr id="52" name="Rechteck 49"/>
            <p:cNvSpPr>
              <a:spLocks noChangeArrowheads="1"/>
            </p:cNvSpPr>
            <p:nvPr/>
          </p:nvSpPr>
          <p:spPr bwMode="auto">
            <a:xfrm>
              <a:off x="4729290" y="2886831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53" name="Grafik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99" y="2954680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Grafik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56" y="2962489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uppieren 57"/>
          <p:cNvGrpSpPr>
            <a:grpSpLocks/>
          </p:cNvGrpSpPr>
          <p:nvPr/>
        </p:nvGrpSpPr>
        <p:grpSpPr bwMode="auto">
          <a:xfrm>
            <a:off x="5937667" y="2692342"/>
            <a:ext cx="422672" cy="383381"/>
            <a:chOff x="3362960" y="2005013"/>
            <a:chExt cx="2225040" cy="1580986"/>
          </a:xfrm>
        </p:grpSpPr>
        <p:sp>
          <p:nvSpPr>
            <p:cNvPr id="59" name="Abgerundetes Rechteck 56"/>
            <p:cNvSpPr>
              <a:spLocks noChangeArrowheads="1"/>
            </p:cNvSpPr>
            <p:nvPr/>
          </p:nvSpPr>
          <p:spPr bwMode="auto">
            <a:xfrm>
              <a:off x="3362960" y="2005013"/>
              <a:ext cx="2225040" cy="15328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0" algn="ctr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60" name="Grafik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12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hteck 60"/>
            <p:cNvSpPr/>
            <p:nvPr/>
          </p:nvSpPr>
          <p:spPr bwMode="auto">
            <a:xfrm>
              <a:off x="3651275" y="3016451"/>
              <a:ext cx="13162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62" name="Gerader Verbinder 59"/>
            <p:cNvCxnSpPr>
              <a:cxnSpLocks noChangeShapeType="1"/>
            </p:cNvCxnSpPr>
            <p:nvPr/>
          </p:nvCxnSpPr>
          <p:spPr bwMode="auto">
            <a:xfrm rot="16200000" flipV="1">
              <a:off x="3419744" y="3002032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r Verbinder 60"/>
            <p:cNvCxnSpPr>
              <a:cxnSpLocks noChangeShapeType="1"/>
            </p:cNvCxnSpPr>
            <p:nvPr/>
          </p:nvCxnSpPr>
          <p:spPr bwMode="auto">
            <a:xfrm rot="16200000" flipH="1">
              <a:off x="3570126" y="299045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r Verbinder 61"/>
            <p:cNvCxnSpPr>
              <a:cxnSpLocks noChangeShapeType="1"/>
            </p:cNvCxnSpPr>
            <p:nvPr/>
          </p:nvCxnSpPr>
          <p:spPr bwMode="auto">
            <a:xfrm>
              <a:off x="3486640" y="293513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65" name="Grafik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33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hteck 65"/>
            <p:cNvSpPr/>
            <p:nvPr/>
          </p:nvSpPr>
          <p:spPr bwMode="auto">
            <a:xfrm>
              <a:off x="5111653" y="3021363"/>
              <a:ext cx="13789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67" name="Gerader Verbinder 64"/>
            <p:cNvCxnSpPr>
              <a:cxnSpLocks noChangeShapeType="1"/>
            </p:cNvCxnSpPr>
            <p:nvPr/>
          </p:nvCxnSpPr>
          <p:spPr bwMode="auto">
            <a:xfrm rot="16200000" flipV="1">
              <a:off x="5337755" y="3009841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r Verbinder 65"/>
            <p:cNvCxnSpPr>
              <a:cxnSpLocks noChangeShapeType="1"/>
            </p:cNvCxnSpPr>
            <p:nvPr/>
          </p:nvCxnSpPr>
          <p:spPr bwMode="auto">
            <a:xfrm rot="16200000" flipH="1">
              <a:off x="5324768" y="299826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r Verbinder 66"/>
            <p:cNvCxnSpPr>
              <a:cxnSpLocks noChangeShapeType="1"/>
            </p:cNvCxnSpPr>
            <p:nvPr/>
          </p:nvCxnSpPr>
          <p:spPr bwMode="auto">
            <a:xfrm>
              <a:off x="5049494" y="294294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0" name="Gruppieren 67"/>
            <p:cNvGrpSpPr>
              <a:grpSpLocks/>
            </p:cNvGrpSpPr>
            <p:nvPr/>
          </p:nvGrpSpPr>
          <p:grpSpPr bwMode="auto">
            <a:xfrm rot="-5400000">
              <a:off x="4278113" y="3092770"/>
              <a:ext cx="350976" cy="635481"/>
              <a:chOff x="4048542" y="3054737"/>
              <a:chExt cx="320399" cy="304440"/>
            </a:xfrm>
          </p:grpSpPr>
          <p:cxnSp>
            <p:nvCxnSpPr>
              <p:cNvPr id="75" name="Gerader Verbinder 72"/>
              <p:cNvCxnSpPr>
                <a:cxnSpLocks noChangeShapeType="1"/>
              </p:cNvCxnSpPr>
              <p:nvPr/>
            </p:nvCxnSpPr>
            <p:spPr bwMode="auto">
              <a:xfrm rot="16200000" flipH="1">
                <a:off x="4212273" y="320250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3"/>
              <p:cNvCxnSpPr>
                <a:cxnSpLocks noChangeShapeType="1"/>
              </p:cNvCxnSpPr>
              <p:nvPr/>
            </p:nvCxnSpPr>
            <p:spPr bwMode="auto">
              <a:xfrm rot="16200000" flipH="1">
                <a:off x="4205211" y="289806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4"/>
              <p:cNvCxnSpPr>
                <a:cxnSpLocks noChangeShapeType="1"/>
              </p:cNvCxnSpPr>
              <p:nvPr/>
            </p:nvCxnSpPr>
            <p:spPr bwMode="auto">
              <a:xfrm rot="16200000" flipV="1">
                <a:off x="3897709" y="3205570"/>
                <a:ext cx="304440" cy="2773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71" name="Rechteck 68"/>
            <p:cNvSpPr>
              <a:spLocks noChangeArrowheads="1"/>
            </p:cNvSpPr>
            <p:nvPr/>
          </p:nvSpPr>
          <p:spPr bwMode="auto">
            <a:xfrm>
              <a:off x="3841798" y="2877717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sp>
          <p:nvSpPr>
            <p:cNvPr id="72" name="Rechteck 69"/>
            <p:cNvSpPr>
              <a:spLocks noChangeArrowheads="1"/>
            </p:cNvSpPr>
            <p:nvPr/>
          </p:nvSpPr>
          <p:spPr bwMode="auto">
            <a:xfrm>
              <a:off x="4729290" y="2886831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73" name="Grafik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99" y="2954680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Grafik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56" y="2962489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" name="Pfeil nach unten 77"/>
          <p:cNvSpPr>
            <a:spLocks noChangeArrowheads="1"/>
          </p:cNvSpPr>
          <p:nvPr/>
        </p:nvSpPr>
        <p:spPr bwMode="auto">
          <a:xfrm>
            <a:off x="2787936" y="2880538"/>
            <a:ext cx="58340" cy="360839"/>
          </a:xfrm>
          <a:prstGeom prst="downArrow">
            <a:avLst>
              <a:gd name="adj1" fmla="val 50000"/>
              <a:gd name="adj2" fmla="val 50385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79" name="Pfeil nach unten 78"/>
          <p:cNvSpPr>
            <a:spLocks noChangeArrowheads="1"/>
          </p:cNvSpPr>
          <p:nvPr/>
        </p:nvSpPr>
        <p:spPr bwMode="auto">
          <a:xfrm>
            <a:off x="3036114" y="2911417"/>
            <a:ext cx="60722" cy="290226"/>
          </a:xfrm>
          <a:prstGeom prst="downArrow">
            <a:avLst>
              <a:gd name="adj1" fmla="val 50000"/>
              <a:gd name="adj2" fmla="val 50286"/>
            </a:avLst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grpSp>
        <p:nvGrpSpPr>
          <p:cNvPr id="80" name="Gruppieren 79"/>
          <p:cNvGrpSpPr>
            <a:grpSpLocks/>
          </p:cNvGrpSpPr>
          <p:nvPr/>
        </p:nvGrpSpPr>
        <p:grpSpPr bwMode="auto">
          <a:xfrm>
            <a:off x="2724170" y="2506605"/>
            <a:ext cx="422672" cy="383381"/>
            <a:chOff x="3362960" y="2005013"/>
            <a:chExt cx="2225040" cy="1580986"/>
          </a:xfrm>
        </p:grpSpPr>
        <p:sp>
          <p:nvSpPr>
            <p:cNvPr id="81" name="Abgerundetes Rechteck 78"/>
            <p:cNvSpPr>
              <a:spLocks noChangeArrowheads="1"/>
            </p:cNvSpPr>
            <p:nvPr/>
          </p:nvSpPr>
          <p:spPr bwMode="auto">
            <a:xfrm>
              <a:off x="3362960" y="2005013"/>
              <a:ext cx="2225040" cy="15328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0" algn="ctr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82" name="Grafik 7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12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Rechteck 82"/>
            <p:cNvSpPr/>
            <p:nvPr/>
          </p:nvSpPr>
          <p:spPr bwMode="auto">
            <a:xfrm>
              <a:off x="3651275" y="3016451"/>
              <a:ext cx="131624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84" name="Gerader Verbinder 81"/>
            <p:cNvCxnSpPr>
              <a:cxnSpLocks noChangeShapeType="1"/>
            </p:cNvCxnSpPr>
            <p:nvPr/>
          </p:nvCxnSpPr>
          <p:spPr bwMode="auto">
            <a:xfrm rot="16200000" flipV="1">
              <a:off x="3419744" y="3002032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r Verbinder 82"/>
            <p:cNvCxnSpPr>
              <a:cxnSpLocks noChangeShapeType="1"/>
            </p:cNvCxnSpPr>
            <p:nvPr/>
          </p:nvCxnSpPr>
          <p:spPr bwMode="auto">
            <a:xfrm rot="16200000" flipH="1">
              <a:off x="3570126" y="299045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r Verbinder 83"/>
            <p:cNvCxnSpPr>
              <a:cxnSpLocks noChangeShapeType="1"/>
            </p:cNvCxnSpPr>
            <p:nvPr/>
          </p:nvCxnSpPr>
          <p:spPr bwMode="auto">
            <a:xfrm>
              <a:off x="3486640" y="293513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87" name="Grafik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33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chteck 87"/>
            <p:cNvSpPr/>
            <p:nvPr/>
          </p:nvSpPr>
          <p:spPr bwMode="auto">
            <a:xfrm>
              <a:off x="5111654" y="3021363"/>
              <a:ext cx="13789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89" name="Gerader Verbinder 86"/>
            <p:cNvCxnSpPr>
              <a:cxnSpLocks noChangeShapeType="1"/>
            </p:cNvCxnSpPr>
            <p:nvPr/>
          </p:nvCxnSpPr>
          <p:spPr bwMode="auto">
            <a:xfrm rot="16200000" flipV="1">
              <a:off x="5337755" y="3009841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r Verbinder 87"/>
            <p:cNvCxnSpPr>
              <a:cxnSpLocks noChangeShapeType="1"/>
            </p:cNvCxnSpPr>
            <p:nvPr/>
          </p:nvCxnSpPr>
          <p:spPr bwMode="auto">
            <a:xfrm rot="16200000" flipH="1">
              <a:off x="5324768" y="299826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r Verbinder 88"/>
            <p:cNvCxnSpPr>
              <a:cxnSpLocks noChangeShapeType="1"/>
            </p:cNvCxnSpPr>
            <p:nvPr/>
          </p:nvCxnSpPr>
          <p:spPr bwMode="auto">
            <a:xfrm>
              <a:off x="5049494" y="294294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2" name="Gruppieren 89"/>
            <p:cNvGrpSpPr>
              <a:grpSpLocks/>
            </p:cNvGrpSpPr>
            <p:nvPr/>
          </p:nvGrpSpPr>
          <p:grpSpPr bwMode="auto">
            <a:xfrm rot="-5400000">
              <a:off x="4278113" y="3092770"/>
              <a:ext cx="350976" cy="635481"/>
              <a:chOff x="4048542" y="3054737"/>
              <a:chExt cx="320399" cy="304440"/>
            </a:xfrm>
          </p:grpSpPr>
          <p:cxnSp>
            <p:nvCxnSpPr>
              <p:cNvPr id="97" name="Gerader Verbinder 94"/>
              <p:cNvCxnSpPr>
                <a:cxnSpLocks noChangeShapeType="1"/>
              </p:cNvCxnSpPr>
              <p:nvPr/>
            </p:nvCxnSpPr>
            <p:spPr bwMode="auto">
              <a:xfrm rot="16200000" flipH="1">
                <a:off x="4212273" y="320250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r Verbinder 95"/>
              <p:cNvCxnSpPr>
                <a:cxnSpLocks noChangeShapeType="1"/>
              </p:cNvCxnSpPr>
              <p:nvPr/>
            </p:nvCxnSpPr>
            <p:spPr bwMode="auto">
              <a:xfrm rot="16200000" flipH="1">
                <a:off x="4205211" y="289806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Gerader Verbinder 96"/>
              <p:cNvCxnSpPr>
                <a:cxnSpLocks noChangeShapeType="1"/>
              </p:cNvCxnSpPr>
              <p:nvPr/>
            </p:nvCxnSpPr>
            <p:spPr bwMode="auto">
              <a:xfrm rot="16200000" flipV="1">
                <a:off x="3897709" y="3205570"/>
                <a:ext cx="304440" cy="2773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3" name="Rechteck 90"/>
            <p:cNvSpPr>
              <a:spLocks noChangeArrowheads="1"/>
            </p:cNvSpPr>
            <p:nvPr/>
          </p:nvSpPr>
          <p:spPr bwMode="auto">
            <a:xfrm>
              <a:off x="3841798" y="2877717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sp>
          <p:nvSpPr>
            <p:cNvPr id="94" name="Rechteck 91"/>
            <p:cNvSpPr>
              <a:spLocks noChangeArrowheads="1"/>
            </p:cNvSpPr>
            <p:nvPr/>
          </p:nvSpPr>
          <p:spPr bwMode="auto">
            <a:xfrm>
              <a:off x="4729290" y="2886831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95" name="Grafik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99" y="2954680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Grafik 9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56" y="2962489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Abgerundetes Rechteck 99"/>
          <p:cNvSpPr>
            <a:spLocks noChangeArrowheads="1"/>
          </p:cNvSpPr>
          <p:nvPr/>
        </p:nvSpPr>
        <p:spPr bwMode="auto">
          <a:xfrm>
            <a:off x="2562820" y="3621287"/>
            <a:ext cx="435769" cy="3821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101" name="Textfeld 100"/>
          <p:cNvSpPr txBox="1">
            <a:spLocks noChangeArrowheads="1"/>
          </p:cNvSpPr>
          <p:nvPr/>
        </p:nvSpPr>
        <p:spPr bwMode="auto">
          <a:xfrm>
            <a:off x="2506861" y="3689152"/>
            <a:ext cx="545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FFCC00"/>
                </a:solidFill>
              </a:rPr>
              <a:t>GK Vbg</a:t>
            </a:r>
          </a:p>
        </p:txBody>
      </p:sp>
      <p:sp>
        <p:nvSpPr>
          <p:cNvPr id="102" name="Abgerundetes Rechteck 101"/>
          <p:cNvSpPr>
            <a:spLocks noChangeArrowheads="1"/>
          </p:cNvSpPr>
          <p:nvPr/>
        </p:nvSpPr>
        <p:spPr bwMode="auto">
          <a:xfrm>
            <a:off x="3330774" y="3690343"/>
            <a:ext cx="435769" cy="38219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103" name="Textfeld 102"/>
          <p:cNvSpPr txBox="1">
            <a:spLocks noChangeArrowheads="1"/>
          </p:cNvSpPr>
          <p:nvPr/>
        </p:nvSpPr>
        <p:spPr bwMode="auto">
          <a:xfrm>
            <a:off x="3274814" y="3759399"/>
            <a:ext cx="545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>
                <a:solidFill>
                  <a:srgbClr val="FFCC00"/>
                </a:solidFill>
              </a:rPr>
              <a:t>GK T</a:t>
            </a:r>
          </a:p>
        </p:txBody>
      </p:sp>
      <p:sp>
        <p:nvSpPr>
          <p:cNvPr id="104" name="Abgerundetes Rechteck 103"/>
          <p:cNvSpPr>
            <a:spLocks noChangeArrowheads="1"/>
          </p:cNvSpPr>
          <p:nvPr/>
        </p:nvSpPr>
        <p:spPr bwMode="auto">
          <a:xfrm>
            <a:off x="4561880" y="3865364"/>
            <a:ext cx="435769" cy="3821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105" name="Textfeld 104"/>
          <p:cNvSpPr txBox="1">
            <a:spLocks noChangeArrowheads="1"/>
          </p:cNvSpPr>
          <p:nvPr/>
        </p:nvSpPr>
        <p:spPr bwMode="auto">
          <a:xfrm>
            <a:off x="4505920" y="3933230"/>
            <a:ext cx="545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 dirty="0">
                <a:solidFill>
                  <a:srgbClr val="FFCC00"/>
                </a:solidFill>
              </a:rPr>
              <a:t>GK St</a:t>
            </a:r>
          </a:p>
        </p:txBody>
      </p:sp>
      <p:sp>
        <p:nvSpPr>
          <p:cNvPr id="108" name="Textfeld 107"/>
          <p:cNvSpPr txBox="1">
            <a:spLocks noChangeArrowheads="1"/>
          </p:cNvSpPr>
          <p:nvPr/>
        </p:nvSpPr>
        <p:spPr bwMode="auto">
          <a:xfrm>
            <a:off x="2617476" y="2281018"/>
            <a:ext cx="630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 dirty="0">
                <a:solidFill>
                  <a:srgbClr val="FFCC00"/>
                </a:solidFill>
              </a:rPr>
              <a:t>GK </a:t>
            </a:r>
            <a:r>
              <a:rPr lang="de-DE" altLang="de-DE" sz="900" b="0" dirty="0" err="1">
                <a:solidFill>
                  <a:srgbClr val="FFCC00"/>
                </a:solidFill>
              </a:rPr>
              <a:t>Sbg</a:t>
            </a:r>
            <a:endParaRPr lang="de-DE" altLang="de-DE" sz="900" b="0" dirty="0">
              <a:solidFill>
                <a:srgbClr val="FFCC00"/>
              </a:solidFill>
            </a:endParaRPr>
          </a:p>
        </p:txBody>
      </p:sp>
      <p:sp>
        <p:nvSpPr>
          <p:cNvPr id="237" name="Textfeld 236"/>
          <p:cNvSpPr txBox="1">
            <a:spLocks noChangeArrowheads="1"/>
          </p:cNvSpPr>
          <p:nvPr/>
        </p:nvSpPr>
        <p:spPr bwMode="auto">
          <a:xfrm>
            <a:off x="6395715" y="2626692"/>
            <a:ext cx="5119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 dirty="0">
                <a:solidFill>
                  <a:srgbClr val="FFCC00"/>
                </a:solidFill>
              </a:rPr>
              <a:t>GK B</a:t>
            </a:r>
          </a:p>
        </p:txBody>
      </p:sp>
      <p:grpSp>
        <p:nvGrpSpPr>
          <p:cNvPr id="240" name="Gruppieren 239"/>
          <p:cNvGrpSpPr>
            <a:grpSpLocks/>
          </p:cNvGrpSpPr>
          <p:nvPr/>
        </p:nvGrpSpPr>
        <p:grpSpPr bwMode="auto">
          <a:xfrm>
            <a:off x="6480250" y="2849339"/>
            <a:ext cx="422672" cy="383381"/>
            <a:chOff x="3362960" y="2005013"/>
            <a:chExt cx="2225040" cy="1580986"/>
          </a:xfrm>
        </p:grpSpPr>
        <p:sp>
          <p:nvSpPr>
            <p:cNvPr id="241" name="Abgerundetes Rechteck 56"/>
            <p:cNvSpPr>
              <a:spLocks noChangeArrowheads="1"/>
            </p:cNvSpPr>
            <p:nvPr/>
          </p:nvSpPr>
          <p:spPr bwMode="auto">
            <a:xfrm>
              <a:off x="3362960" y="2005013"/>
              <a:ext cx="2225040" cy="153283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63500" algn="ctr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242" name="Grafik 5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912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3" name="Rechteck 242"/>
            <p:cNvSpPr/>
            <p:nvPr/>
          </p:nvSpPr>
          <p:spPr bwMode="auto">
            <a:xfrm>
              <a:off x="3651275" y="3016451"/>
              <a:ext cx="13162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44" name="Gerader Verbinder 59"/>
            <p:cNvCxnSpPr>
              <a:cxnSpLocks noChangeShapeType="1"/>
            </p:cNvCxnSpPr>
            <p:nvPr/>
          </p:nvCxnSpPr>
          <p:spPr bwMode="auto">
            <a:xfrm rot="16200000" flipV="1">
              <a:off x="3419744" y="3002032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5" name="Gerader Verbinder 60"/>
            <p:cNvCxnSpPr>
              <a:cxnSpLocks noChangeShapeType="1"/>
            </p:cNvCxnSpPr>
            <p:nvPr/>
          </p:nvCxnSpPr>
          <p:spPr bwMode="auto">
            <a:xfrm rot="16200000" flipH="1">
              <a:off x="3570126" y="299045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6" name="Gerader Verbinder 61"/>
            <p:cNvCxnSpPr>
              <a:cxnSpLocks noChangeShapeType="1"/>
            </p:cNvCxnSpPr>
            <p:nvPr/>
          </p:nvCxnSpPr>
          <p:spPr bwMode="auto">
            <a:xfrm>
              <a:off x="3486640" y="293513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7" name="Grafik 6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033" y="2326452"/>
              <a:ext cx="718992" cy="119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Rechteck 247"/>
            <p:cNvSpPr/>
            <p:nvPr/>
          </p:nvSpPr>
          <p:spPr bwMode="auto">
            <a:xfrm>
              <a:off x="5111653" y="3021363"/>
              <a:ext cx="137890" cy="24549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685800">
                <a:defRPr/>
              </a:pPr>
              <a:endParaRPr lang="de-DE" sz="1350">
                <a:solidFill>
                  <a:prstClr val="black"/>
                </a:solidFill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49" name="Gerader Verbinder 64"/>
            <p:cNvCxnSpPr>
              <a:cxnSpLocks noChangeShapeType="1"/>
            </p:cNvCxnSpPr>
            <p:nvPr/>
          </p:nvCxnSpPr>
          <p:spPr bwMode="auto">
            <a:xfrm rot="16200000" flipV="1">
              <a:off x="5337755" y="3009841"/>
              <a:ext cx="135207" cy="1414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0" name="Gerader Verbinder 65"/>
            <p:cNvCxnSpPr>
              <a:cxnSpLocks noChangeShapeType="1"/>
            </p:cNvCxnSpPr>
            <p:nvPr/>
          </p:nvCxnSpPr>
          <p:spPr bwMode="auto">
            <a:xfrm rot="16200000" flipH="1">
              <a:off x="5324768" y="2998268"/>
              <a:ext cx="0" cy="159769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1" name="Gerader Verbinder 66"/>
            <p:cNvCxnSpPr>
              <a:cxnSpLocks noChangeShapeType="1"/>
            </p:cNvCxnSpPr>
            <p:nvPr/>
          </p:nvCxnSpPr>
          <p:spPr bwMode="auto">
            <a:xfrm>
              <a:off x="5049494" y="2942945"/>
              <a:ext cx="355159" cy="0"/>
            </a:xfrm>
            <a:prstGeom prst="line">
              <a:avLst/>
            </a:prstGeom>
            <a:noFill/>
            <a:ln w="38100" cap="rnd" algn="ctr">
              <a:solidFill>
                <a:srgbClr val="0095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2" name="Gruppieren 67"/>
            <p:cNvGrpSpPr>
              <a:grpSpLocks/>
            </p:cNvGrpSpPr>
            <p:nvPr/>
          </p:nvGrpSpPr>
          <p:grpSpPr bwMode="auto">
            <a:xfrm rot="-5400000">
              <a:off x="4278113" y="3092770"/>
              <a:ext cx="350976" cy="635481"/>
              <a:chOff x="4048542" y="3054737"/>
              <a:chExt cx="320399" cy="304440"/>
            </a:xfrm>
          </p:grpSpPr>
          <p:cxnSp>
            <p:nvCxnSpPr>
              <p:cNvPr id="257" name="Gerader Verbinder 72"/>
              <p:cNvCxnSpPr>
                <a:cxnSpLocks noChangeShapeType="1"/>
              </p:cNvCxnSpPr>
              <p:nvPr/>
            </p:nvCxnSpPr>
            <p:spPr bwMode="auto">
              <a:xfrm rot="16200000" flipH="1">
                <a:off x="4212273" y="320250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8" name="Gerader Verbinder 73"/>
              <p:cNvCxnSpPr>
                <a:cxnSpLocks noChangeShapeType="1"/>
              </p:cNvCxnSpPr>
              <p:nvPr/>
            </p:nvCxnSpPr>
            <p:spPr bwMode="auto">
              <a:xfrm rot="16200000" flipH="1">
                <a:off x="4205211" y="2898068"/>
                <a:ext cx="0" cy="313337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9" name="Gerader Verbinder 74"/>
              <p:cNvCxnSpPr>
                <a:cxnSpLocks noChangeShapeType="1"/>
              </p:cNvCxnSpPr>
              <p:nvPr/>
            </p:nvCxnSpPr>
            <p:spPr bwMode="auto">
              <a:xfrm rot="16200000" flipV="1">
                <a:off x="3897709" y="3205570"/>
                <a:ext cx="304440" cy="2773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53" name="Rechteck 68"/>
            <p:cNvSpPr>
              <a:spLocks noChangeArrowheads="1"/>
            </p:cNvSpPr>
            <p:nvPr/>
          </p:nvSpPr>
          <p:spPr bwMode="auto">
            <a:xfrm>
              <a:off x="3841798" y="2877717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sp>
          <p:nvSpPr>
            <p:cNvPr id="254" name="Rechteck 69"/>
            <p:cNvSpPr>
              <a:spLocks noChangeArrowheads="1"/>
            </p:cNvSpPr>
            <p:nvPr/>
          </p:nvSpPr>
          <p:spPr bwMode="auto">
            <a:xfrm>
              <a:off x="4729290" y="2886831"/>
              <a:ext cx="328765" cy="382673"/>
            </a:xfrm>
            <a:prstGeom prst="rect">
              <a:avLst/>
            </a:prstGeom>
            <a:solidFill>
              <a:srgbClr val="009500"/>
            </a:solidFill>
            <a:ln w="9525" algn="ctr">
              <a:solidFill>
                <a:srgbClr val="0095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5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685800">
                <a:spcBef>
                  <a:spcPct val="0"/>
                </a:spcBef>
                <a:buNone/>
              </a:pPr>
              <a:endParaRPr lang="de-DE" altLang="de-DE" sz="1050" b="0">
                <a:solidFill>
                  <a:prstClr val="black"/>
                </a:solidFill>
              </a:endParaRPr>
            </a:p>
          </p:txBody>
        </p:sp>
        <p:pic>
          <p:nvPicPr>
            <p:cNvPr id="255" name="Grafik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499" y="2954680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Grafik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256" y="2962489"/>
              <a:ext cx="259361" cy="228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6" name="Gruppieren 235"/>
          <p:cNvGrpSpPr/>
          <p:nvPr/>
        </p:nvGrpSpPr>
        <p:grpSpPr>
          <a:xfrm>
            <a:off x="1733830" y="1042458"/>
            <a:ext cx="5500688" cy="3123010"/>
            <a:chOff x="2294731" y="1385094"/>
            <a:chExt cx="7334250" cy="4164013"/>
          </a:xfrm>
        </p:grpSpPr>
        <p:grpSp>
          <p:nvGrpSpPr>
            <p:cNvPr id="109" name="Gruppieren 108"/>
            <p:cNvGrpSpPr>
              <a:grpSpLocks/>
            </p:cNvGrpSpPr>
            <p:nvPr/>
          </p:nvGrpSpPr>
          <p:grpSpPr bwMode="auto">
            <a:xfrm>
              <a:off x="2294731" y="1385094"/>
              <a:ext cx="7334250" cy="4164013"/>
              <a:chOff x="1262063" y="1782763"/>
              <a:chExt cx="7334250" cy="4164012"/>
            </a:xfrm>
          </p:grpSpPr>
          <p:grpSp>
            <p:nvGrpSpPr>
              <p:cNvPr id="110" name="Group 2"/>
              <p:cNvGrpSpPr>
                <a:grpSpLocks/>
              </p:cNvGrpSpPr>
              <p:nvPr/>
            </p:nvGrpSpPr>
            <p:grpSpPr bwMode="auto">
              <a:xfrm>
                <a:off x="1262063" y="1782763"/>
                <a:ext cx="7334250" cy="4164012"/>
                <a:chOff x="100" y="761"/>
                <a:chExt cx="5512" cy="3129"/>
              </a:xfrm>
            </p:grpSpPr>
            <p:sp>
              <p:nvSpPr>
                <p:cNvPr id="143" name="Freeform 3"/>
                <p:cNvSpPr>
                  <a:spLocks/>
                </p:cNvSpPr>
                <p:nvPr/>
              </p:nvSpPr>
              <p:spPr bwMode="gray">
                <a:xfrm>
                  <a:off x="100" y="2511"/>
                  <a:ext cx="508" cy="898"/>
                </a:xfrm>
                <a:custGeom>
                  <a:avLst/>
                  <a:gdLst>
                    <a:gd name="T0" fmla="*/ 224 w 553"/>
                    <a:gd name="T1" fmla="*/ 391 h 901"/>
                    <a:gd name="T2" fmla="*/ 227 w 553"/>
                    <a:gd name="T3" fmla="*/ 417 h 901"/>
                    <a:gd name="T4" fmla="*/ 227 w 553"/>
                    <a:gd name="T5" fmla="*/ 442 h 901"/>
                    <a:gd name="T6" fmla="*/ 232 w 553"/>
                    <a:gd name="T7" fmla="*/ 473 h 901"/>
                    <a:gd name="T8" fmla="*/ 226 w 553"/>
                    <a:gd name="T9" fmla="*/ 510 h 901"/>
                    <a:gd name="T10" fmla="*/ 209 w 553"/>
                    <a:gd name="T11" fmla="*/ 566 h 901"/>
                    <a:gd name="T12" fmla="*/ 208 w 553"/>
                    <a:gd name="T13" fmla="*/ 617 h 901"/>
                    <a:gd name="T14" fmla="*/ 209 w 553"/>
                    <a:gd name="T15" fmla="*/ 645 h 901"/>
                    <a:gd name="T16" fmla="*/ 205 w 553"/>
                    <a:gd name="T17" fmla="*/ 681 h 901"/>
                    <a:gd name="T18" fmla="*/ 206 w 553"/>
                    <a:gd name="T19" fmla="*/ 705 h 901"/>
                    <a:gd name="T20" fmla="*/ 188 w 553"/>
                    <a:gd name="T21" fmla="*/ 775 h 901"/>
                    <a:gd name="T22" fmla="*/ 198 w 553"/>
                    <a:gd name="T23" fmla="*/ 805 h 901"/>
                    <a:gd name="T24" fmla="*/ 204 w 553"/>
                    <a:gd name="T25" fmla="*/ 853 h 901"/>
                    <a:gd name="T26" fmla="*/ 181 w 553"/>
                    <a:gd name="T27" fmla="*/ 853 h 901"/>
                    <a:gd name="T28" fmla="*/ 168 w 553"/>
                    <a:gd name="T29" fmla="*/ 808 h 901"/>
                    <a:gd name="T30" fmla="*/ 152 w 553"/>
                    <a:gd name="T31" fmla="*/ 794 h 901"/>
                    <a:gd name="T32" fmla="*/ 145 w 553"/>
                    <a:gd name="T33" fmla="*/ 776 h 901"/>
                    <a:gd name="T34" fmla="*/ 142 w 553"/>
                    <a:gd name="T35" fmla="*/ 772 h 901"/>
                    <a:gd name="T36" fmla="*/ 135 w 553"/>
                    <a:gd name="T37" fmla="*/ 773 h 901"/>
                    <a:gd name="T38" fmla="*/ 116 w 553"/>
                    <a:gd name="T39" fmla="*/ 752 h 901"/>
                    <a:gd name="T40" fmla="*/ 119 w 553"/>
                    <a:gd name="T41" fmla="*/ 711 h 901"/>
                    <a:gd name="T42" fmla="*/ 109 w 553"/>
                    <a:gd name="T43" fmla="*/ 672 h 901"/>
                    <a:gd name="T44" fmla="*/ 92 w 553"/>
                    <a:gd name="T45" fmla="*/ 653 h 901"/>
                    <a:gd name="T46" fmla="*/ 82 w 553"/>
                    <a:gd name="T47" fmla="*/ 656 h 901"/>
                    <a:gd name="T48" fmla="*/ 66 w 553"/>
                    <a:gd name="T49" fmla="*/ 648 h 901"/>
                    <a:gd name="T50" fmla="*/ 56 w 553"/>
                    <a:gd name="T51" fmla="*/ 632 h 901"/>
                    <a:gd name="T52" fmla="*/ 43 w 553"/>
                    <a:gd name="T53" fmla="*/ 644 h 901"/>
                    <a:gd name="T54" fmla="*/ 25 w 553"/>
                    <a:gd name="T55" fmla="*/ 618 h 901"/>
                    <a:gd name="T56" fmla="*/ 28 w 553"/>
                    <a:gd name="T57" fmla="*/ 587 h 901"/>
                    <a:gd name="T58" fmla="*/ 25 w 553"/>
                    <a:gd name="T59" fmla="*/ 536 h 901"/>
                    <a:gd name="T60" fmla="*/ 15 w 553"/>
                    <a:gd name="T61" fmla="*/ 479 h 901"/>
                    <a:gd name="T62" fmla="*/ 15 w 553"/>
                    <a:gd name="T63" fmla="*/ 423 h 901"/>
                    <a:gd name="T64" fmla="*/ 1 w 553"/>
                    <a:gd name="T65" fmla="*/ 367 h 901"/>
                    <a:gd name="T66" fmla="*/ 11 w 553"/>
                    <a:gd name="T67" fmla="*/ 333 h 901"/>
                    <a:gd name="T68" fmla="*/ 28 w 553"/>
                    <a:gd name="T69" fmla="*/ 286 h 901"/>
                    <a:gd name="T70" fmla="*/ 22 w 553"/>
                    <a:gd name="T71" fmla="*/ 238 h 901"/>
                    <a:gd name="T72" fmla="*/ 40 w 553"/>
                    <a:gd name="T73" fmla="*/ 217 h 901"/>
                    <a:gd name="T74" fmla="*/ 31 w 553"/>
                    <a:gd name="T75" fmla="*/ 169 h 901"/>
                    <a:gd name="T76" fmla="*/ 6 w 553"/>
                    <a:gd name="T77" fmla="*/ 136 h 901"/>
                    <a:gd name="T78" fmla="*/ 15 w 553"/>
                    <a:gd name="T79" fmla="*/ 83 h 901"/>
                    <a:gd name="T80" fmla="*/ 20 w 553"/>
                    <a:gd name="T81" fmla="*/ 4 h 901"/>
                    <a:gd name="T82" fmla="*/ 26 w 553"/>
                    <a:gd name="T83" fmla="*/ 23 h 901"/>
                    <a:gd name="T84" fmla="*/ 45 w 553"/>
                    <a:gd name="T85" fmla="*/ 61 h 901"/>
                    <a:gd name="T86" fmla="*/ 72 w 553"/>
                    <a:gd name="T87" fmla="*/ 67 h 901"/>
                    <a:gd name="T88" fmla="*/ 92 w 553"/>
                    <a:gd name="T89" fmla="*/ 11 h 901"/>
                    <a:gd name="T90" fmla="*/ 105 w 553"/>
                    <a:gd name="T91" fmla="*/ 29 h 901"/>
                    <a:gd name="T92" fmla="*/ 123 w 553"/>
                    <a:gd name="T93" fmla="*/ 67 h 901"/>
                    <a:gd name="T94" fmla="*/ 140 w 553"/>
                    <a:gd name="T95" fmla="*/ 85 h 901"/>
                    <a:gd name="T96" fmla="*/ 151 w 553"/>
                    <a:gd name="T97" fmla="*/ 74 h 901"/>
                    <a:gd name="T98" fmla="*/ 173 w 553"/>
                    <a:gd name="T99" fmla="*/ 143 h 901"/>
                    <a:gd name="T100" fmla="*/ 196 w 553"/>
                    <a:gd name="T101" fmla="*/ 187 h 901"/>
                    <a:gd name="T102" fmla="*/ 188 w 553"/>
                    <a:gd name="T103" fmla="*/ 280 h 901"/>
                    <a:gd name="T104" fmla="*/ 203 w 553"/>
                    <a:gd name="T105" fmla="*/ 265 h 901"/>
                    <a:gd name="T106" fmla="*/ 220 w 553"/>
                    <a:gd name="T107" fmla="*/ 264 h 901"/>
                    <a:gd name="T108" fmla="*/ 233 w 553"/>
                    <a:gd name="T109" fmla="*/ 241 h 901"/>
                    <a:gd name="T110" fmla="*/ 236 w 553"/>
                    <a:gd name="T111" fmla="*/ 295 h 901"/>
                    <a:gd name="T112" fmla="*/ 223 w 553"/>
                    <a:gd name="T113" fmla="*/ 363 h 90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53" h="901">
                      <a:moveTo>
                        <a:pt x="541" y="392"/>
                      </a:moveTo>
                      <a:cubicBezTo>
                        <a:pt x="536" y="395"/>
                        <a:pt x="531" y="398"/>
                        <a:pt x="526" y="401"/>
                      </a:cubicBezTo>
                      <a:cubicBezTo>
                        <a:pt x="529" y="407"/>
                        <a:pt x="531" y="409"/>
                        <a:pt x="537" y="412"/>
                      </a:cubicBezTo>
                      <a:cubicBezTo>
                        <a:pt x="542" y="423"/>
                        <a:pt x="544" y="423"/>
                        <a:pt x="531" y="427"/>
                      </a:cubicBezTo>
                      <a:cubicBezTo>
                        <a:pt x="526" y="433"/>
                        <a:pt x="528" y="436"/>
                        <a:pt x="520" y="437"/>
                      </a:cubicBezTo>
                      <a:cubicBezTo>
                        <a:pt x="522" y="444"/>
                        <a:pt x="528" y="447"/>
                        <a:pt x="532" y="454"/>
                      </a:cubicBezTo>
                      <a:cubicBezTo>
                        <a:pt x="534" y="465"/>
                        <a:pt x="536" y="469"/>
                        <a:pt x="532" y="478"/>
                      </a:cubicBezTo>
                      <a:cubicBezTo>
                        <a:pt x="534" y="485"/>
                        <a:pt x="537" y="486"/>
                        <a:pt x="540" y="493"/>
                      </a:cubicBezTo>
                      <a:cubicBezTo>
                        <a:pt x="537" y="502"/>
                        <a:pt x="533" y="499"/>
                        <a:pt x="526" y="503"/>
                      </a:cubicBezTo>
                      <a:cubicBezTo>
                        <a:pt x="522" y="510"/>
                        <a:pt x="524" y="522"/>
                        <a:pt x="528" y="530"/>
                      </a:cubicBezTo>
                      <a:cubicBezTo>
                        <a:pt x="529" y="546"/>
                        <a:pt x="527" y="562"/>
                        <a:pt x="510" y="568"/>
                      </a:cubicBezTo>
                      <a:cubicBezTo>
                        <a:pt x="502" y="585"/>
                        <a:pt x="514" y="583"/>
                        <a:pt x="487" y="586"/>
                      </a:cubicBezTo>
                      <a:cubicBezTo>
                        <a:pt x="486" y="611"/>
                        <a:pt x="490" y="604"/>
                        <a:pt x="475" y="613"/>
                      </a:cubicBezTo>
                      <a:cubicBezTo>
                        <a:pt x="473" y="627"/>
                        <a:pt x="473" y="633"/>
                        <a:pt x="486" y="637"/>
                      </a:cubicBezTo>
                      <a:cubicBezTo>
                        <a:pt x="490" y="642"/>
                        <a:pt x="492" y="644"/>
                        <a:pt x="498" y="646"/>
                      </a:cubicBezTo>
                      <a:cubicBezTo>
                        <a:pt x="488" y="652"/>
                        <a:pt x="492" y="653"/>
                        <a:pt x="487" y="665"/>
                      </a:cubicBezTo>
                      <a:cubicBezTo>
                        <a:pt x="485" y="670"/>
                        <a:pt x="477" y="678"/>
                        <a:pt x="474" y="683"/>
                      </a:cubicBezTo>
                      <a:cubicBezTo>
                        <a:pt x="475" y="693"/>
                        <a:pt x="474" y="696"/>
                        <a:pt x="481" y="701"/>
                      </a:cubicBezTo>
                      <a:cubicBezTo>
                        <a:pt x="484" y="708"/>
                        <a:pt x="486" y="709"/>
                        <a:pt x="493" y="710"/>
                      </a:cubicBezTo>
                      <a:cubicBezTo>
                        <a:pt x="510" y="717"/>
                        <a:pt x="490" y="720"/>
                        <a:pt x="483" y="725"/>
                      </a:cubicBezTo>
                      <a:cubicBezTo>
                        <a:pt x="486" y="762"/>
                        <a:pt x="484" y="762"/>
                        <a:pt x="457" y="778"/>
                      </a:cubicBezTo>
                      <a:cubicBezTo>
                        <a:pt x="455" y="792"/>
                        <a:pt x="451" y="796"/>
                        <a:pt x="442" y="805"/>
                      </a:cubicBezTo>
                      <a:cubicBezTo>
                        <a:pt x="445" y="816"/>
                        <a:pt x="445" y="817"/>
                        <a:pt x="454" y="823"/>
                      </a:cubicBezTo>
                      <a:cubicBezTo>
                        <a:pt x="457" y="828"/>
                        <a:pt x="461" y="831"/>
                        <a:pt x="465" y="835"/>
                      </a:cubicBezTo>
                      <a:cubicBezTo>
                        <a:pt x="466" y="841"/>
                        <a:pt x="469" y="844"/>
                        <a:pt x="471" y="850"/>
                      </a:cubicBezTo>
                      <a:cubicBezTo>
                        <a:pt x="473" y="861"/>
                        <a:pt x="473" y="873"/>
                        <a:pt x="477" y="883"/>
                      </a:cubicBezTo>
                      <a:cubicBezTo>
                        <a:pt x="473" y="895"/>
                        <a:pt x="458" y="891"/>
                        <a:pt x="447" y="893"/>
                      </a:cubicBezTo>
                      <a:cubicBezTo>
                        <a:pt x="434" y="901"/>
                        <a:pt x="433" y="889"/>
                        <a:pt x="424" y="883"/>
                      </a:cubicBezTo>
                      <a:cubicBezTo>
                        <a:pt x="419" y="875"/>
                        <a:pt x="413" y="867"/>
                        <a:pt x="406" y="860"/>
                      </a:cubicBezTo>
                      <a:cubicBezTo>
                        <a:pt x="402" y="850"/>
                        <a:pt x="403" y="842"/>
                        <a:pt x="393" y="838"/>
                      </a:cubicBezTo>
                      <a:cubicBezTo>
                        <a:pt x="387" y="832"/>
                        <a:pt x="382" y="829"/>
                        <a:pt x="376" y="823"/>
                      </a:cubicBezTo>
                      <a:cubicBezTo>
                        <a:pt x="366" y="825"/>
                        <a:pt x="366" y="828"/>
                        <a:pt x="355" y="824"/>
                      </a:cubicBezTo>
                      <a:cubicBezTo>
                        <a:pt x="352" y="821"/>
                        <a:pt x="349" y="818"/>
                        <a:pt x="346" y="815"/>
                      </a:cubicBezTo>
                      <a:cubicBezTo>
                        <a:pt x="343" y="812"/>
                        <a:pt x="339" y="806"/>
                        <a:pt x="339" y="806"/>
                      </a:cubicBezTo>
                      <a:cubicBezTo>
                        <a:pt x="337" y="807"/>
                        <a:pt x="335" y="809"/>
                        <a:pt x="334" y="808"/>
                      </a:cubicBezTo>
                      <a:cubicBezTo>
                        <a:pt x="332" y="807"/>
                        <a:pt x="335" y="802"/>
                        <a:pt x="333" y="802"/>
                      </a:cubicBezTo>
                      <a:cubicBezTo>
                        <a:pt x="332" y="802"/>
                        <a:pt x="326" y="811"/>
                        <a:pt x="325" y="812"/>
                      </a:cubicBezTo>
                      <a:cubicBezTo>
                        <a:pt x="322" y="828"/>
                        <a:pt x="318" y="804"/>
                        <a:pt x="316" y="803"/>
                      </a:cubicBezTo>
                      <a:cubicBezTo>
                        <a:pt x="312" y="801"/>
                        <a:pt x="307" y="802"/>
                        <a:pt x="303" y="802"/>
                      </a:cubicBezTo>
                      <a:cubicBezTo>
                        <a:pt x="289" y="800"/>
                        <a:pt x="281" y="790"/>
                        <a:pt x="270" y="782"/>
                      </a:cubicBezTo>
                      <a:cubicBezTo>
                        <a:pt x="267" y="777"/>
                        <a:pt x="267" y="772"/>
                        <a:pt x="265" y="766"/>
                      </a:cubicBezTo>
                      <a:cubicBezTo>
                        <a:pt x="267" y="744"/>
                        <a:pt x="260" y="737"/>
                        <a:pt x="277" y="731"/>
                      </a:cubicBezTo>
                      <a:cubicBezTo>
                        <a:pt x="285" y="721"/>
                        <a:pt x="273" y="707"/>
                        <a:pt x="264" y="700"/>
                      </a:cubicBezTo>
                      <a:cubicBezTo>
                        <a:pt x="261" y="693"/>
                        <a:pt x="261" y="691"/>
                        <a:pt x="253" y="692"/>
                      </a:cubicBezTo>
                      <a:cubicBezTo>
                        <a:pt x="244" y="706"/>
                        <a:pt x="250" y="705"/>
                        <a:pt x="237" y="698"/>
                      </a:cubicBezTo>
                      <a:cubicBezTo>
                        <a:pt x="231" y="686"/>
                        <a:pt x="225" y="679"/>
                        <a:pt x="213" y="673"/>
                      </a:cubicBezTo>
                      <a:cubicBezTo>
                        <a:pt x="210" y="666"/>
                        <a:pt x="208" y="663"/>
                        <a:pt x="201" y="668"/>
                      </a:cubicBezTo>
                      <a:cubicBezTo>
                        <a:pt x="193" y="681"/>
                        <a:pt x="205" y="664"/>
                        <a:pt x="190" y="676"/>
                      </a:cubicBezTo>
                      <a:cubicBezTo>
                        <a:pt x="187" y="678"/>
                        <a:pt x="183" y="685"/>
                        <a:pt x="183" y="685"/>
                      </a:cubicBezTo>
                      <a:cubicBezTo>
                        <a:pt x="207" y="651"/>
                        <a:pt x="181" y="667"/>
                        <a:pt x="156" y="668"/>
                      </a:cubicBezTo>
                      <a:cubicBezTo>
                        <a:pt x="152" y="661"/>
                        <a:pt x="156" y="657"/>
                        <a:pt x="147" y="659"/>
                      </a:cubicBezTo>
                      <a:cubicBezTo>
                        <a:pt x="136" y="663"/>
                        <a:pt x="139" y="654"/>
                        <a:pt x="129" y="652"/>
                      </a:cubicBezTo>
                      <a:cubicBezTo>
                        <a:pt x="120" y="653"/>
                        <a:pt x="116" y="655"/>
                        <a:pt x="108" y="656"/>
                      </a:cubicBezTo>
                      <a:cubicBezTo>
                        <a:pt x="105" y="662"/>
                        <a:pt x="106" y="669"/>
                        <a:pt x="99" y="664"/>
                      </a:cubicBezTo>
                      <a:cubicBezTo>
                        <a:pt x="95" y="650"/>
                        <a:pt x="77" y="649"/>
                        <a:pt x="64" y="647"/>
                      </a:cubicBezTo>
                      <a:cubicBezTo>
                        <a:pt x="61" y="629"/>
                        <a:pt x="66" y="652"/>
                        <a:pt x="58" y="638"/>
                      </a:cubicBezTo>
                      <a:cubicBezTo>
                        <a:pt x="56" y="634"/>
                        <a:pt x="57" y="630"/>
                        <a:pt x="55" y="626"/>
                      </a:cubicBezTo>
                      <a:cubicBezTo>
                        <a:pt x="57" y="619"/>
                        <a:pt x="59" y="608"/>
                        <a:pt x="66" y="607"/>
                      </a:cubicBezTo>
                      <a:cubicBezTo>
                        <a:pt x="72" y="599"/>
                        <a:pt x="67" y="601"/>
                        <a:pt x="64" y="593"/>
                      </a:cubicBezTo>
                      <a:cubicBezTo>
                        <a:pt x="63" y="561"/>
                        <a:pt x="64" y="574"/>
                        <a:pt x="58" y="556"/>
                      </a:cubicBezTo>
                      <a:cubicBezTo>
                        <a:pt x="57" y="546"/>
                        <a:pt x="52" y="534"/>
                        <a:pt x="46" y="526"/>
                      </a:cubicBezTo>
                      <a:cubicBezTo>
                        <a:pt x="44" y="516"/>
                        <a:pt x="40" y="507"/>
                        <a:pt x="34" y="499"/>
                      </a:cubicBezTo>
                      <a:cubicBezTo>
                        <a:pt x="35" y="487"/>
                        <a:pt x="37" y="479"/>
                        <a:pt x="42" y="469"/>
                      </a:cubicBezTo>
                      <a:cubicBezTo>
                        <a:pt x="41" y="450"/>
                        <a:pt x="43" y="445"/>
                        <a:pt x="34" y="433"/>
                      </a:cubicBezTo>
                      <a:cubicBezTo>
                        <a:pt x="30" y="410"/>
                        <a:pt x="25" y="409"/>
                        <a:pt x="7" y="397"/>
                      </a:cubicBezTo>
                      <a:cubicBezTo>
                        <a:pt x="6" y="386"/>
                        <a:pt x="5" y="386"/>
                        <a:pt x="1" y="377"/>
                      </a:cubicBezTo>
                      <a:cubicBezTo>
                        <a:pt x="8" y="368"/>
                        <a:pt x="7" y="362"/>
                        <a:pt x="18" y="356"/>
                      </a:cubicBezTo>
                      <a:cubicBezTo>
                        <a:pt x="21" y="352"/>
                        <a:pt x="22" y="348"/>
                        <a:pt x="24" y="343"/>
                      </a:cubicBezTo>
                      <a:cubicBezTo>
                        <a:pt x="25" y="332"/>
                        <a:pt x="33" y="321"/>
                        <a:pt x="45" y="319"/>
                      </a:cubicBezTo>
                      <a:cubicBezTo>
                        <a:pt x="54" y="312"/>
                        <a:pt x="57" y="303"/>
                        <a:pt x="67" y="296"/>
                      </a:cubicBezTo>
                      <a:cubicBezTo>
                        <a:pt x="72" y="286"/>
                        <a:pt x="56" y="270"/>
                        <a:pt x="48" y="265"/>
                      </a:cubicBezTo>
                      <a:cubicBezTo>
                        <a:pt x="45" y="257"/>
                        <a:pt x="43" y="252"/>
                        <a:pt x="52" y="248"/>
                      </a:cubicBezTo>
                      <a:cubicBezTo>
                        <a:pt x="60" y="237"/>
                        <a:pt x="75" y="247"/>
                        <a:pt x="85" y="239"/>
                      </a:cubicBezTo>
                      <a:cubicBezTo>
                        <a:pt x="88" y="233"/>
                        <a:pt x="91" y="233"/>
                        <a:pt x="94" y="227"/>
                      </a:cubicBezTo>
                      <a:cubicBezTo>
                        <a:pt x="93" y="215"/>
                        <a:pt x="95" y="202"/>
                        <a:pt x="91" y="190"/>
                      </a:cubicBezTo>
                      <a:cubicBezTo>
                        <a:pt x="89" y="184"/>
                        <a:pt x="78" y="181"/>
                        <a:pt x="73" y="179"/>
                      </a:cubicBezTo>
                      <a:cubicBezTo>
                        <a:pt x="63" y="175"/>
                        <a:pt x="50" y="166"/>
                        <a:pt x="40" y="160"/>
                      </a:cubicBezTo>
                      <a:cubicBezTo>
                        <a:pt x="33" y="149"/>
                        <a:pt x="24" y="143"/>
                        <a:pt x="13" y="136"/>
                      </a:cubicBezTo>
                      <a:cubicBezTo>
                        <a:pt x="7" y="127"/>
                        <a:pt x="0" y="123"/>
                        <a:pt x="12" y="116"/>
                      </a:cubicBezTo>
                      <a:cubicBezTo>
                        <a:pt x="18" y="105"/>
                        <a:pt x="22" y="87"/>
                        <a:pt x="33" y="83"/>
                      </a:cubicBezTo>
                      <a:cubicBezTo>
                        <a:pt x="35" y="72"/>
                        <a:pt x="32" y="63"/>
                        <a:pt x="30" y="53"/>
                      </a:cubicBezTo>
                      <a:cubicBezTo>
                        <a:pt x="31" y="33"/>
                        <a:pt x="23" y="8"/>
                        <a:pt x="46" y="4"/>
                      </a:cubicBezTo>
                      <a:cubicBezTo>
                        <a:pt x="50" y="7"/>
                        <a:pt x="52" y="8"/>
                        <a:pt x="55" y="13"/>
                      </a:cubicBezTo>
                      <a:cubicBezTo>
                        <a:pt x="57" y="16"/>
                        <a:pt x="60" y="23"/>
                        <a:pt x="60" y="23"/>
                      </a:cubicBezTo>
                      <a:cubicBezTo>
                        <a:pt x="61" y="29"/>
                        <a:pt x="63" y="34"/>
                        <a:pt x="66" y="40"/>
                      </a:cubicBezTo>
                      <a:cubicBezTo>
                        <a:pt x="69" y="62"/>
                        <a:pt x="86" y="59"/>
                        <a:pt x="106" y="61"/>
                      </a:cubicBezTo>
                      <a:cubicBezTo>
                        <a:pt x="113" y="65"/>
                        <a:pt x="116" y="73"/>
                        <a:pt x="123" y="74"/>
                      </a:cubicBezTo>
                      <a:cubicBezTo>
                        <a:pt x="151" y="73"/>
                        <a:pt x="151" y="77"/>
                        <a:pt x="168" y="67"/>
                      </a:cubicBezTo>
                      <a:cubicBezTo>
                        <a:pt x="169" y="60"/>
                        <a:pt x="180" y="44"/>
                        <a:pt x="187" y="41"/>
                      </a:cubicBezTo>
                      <a:cubicBezTo>
                        <a:pt x="196" y="30"/>
                        <a:pt x="196" y="16"/>
                        <a:pt x="214" y="11"/>
                      </a:cubicBezTo>
                      <a:cubicBezTo>
                        <a:pt x="221" y="9"/>
                        <a:pt x="234" y="7"/>
                        <a:pt x="234" y="7"/>
                      </a:cubicBezTo>
                      <a:cubicBezTo>
                        <a:pt x="248" y="0"/>
                        <a:pt x="243" y="21"/>
                        <a:pt x="244" y="29"/>
                      </a:cubicBezTo>
                      <a:cubicBezTo>
                        <a:pt x="246" y="61"/>
                        <a:pt x="240" y="58"/>
                        <a:pt x="261" y="62"/>
                      </a:cubicBezTo>
                      <a:cubicBezTo>
                        <a:pt x="272" y="70"/>
                        <a:pt x="271" y="68"/>
                        <a:pt x="288" y="67"/>
                      </a:cubicBezTo>
                      <a:cubicBezTo>
                        <a:pt x="301" y="69"/>
                        <a:pt x="294" y="75"/>
                        <a:pt x="313" y="77"/>
                      </a:cubicBezTo>
                      <a:cubicBezTo>
                        <a:pt x="318" y="79"/>
                        <a:pt x="320" y="82"/>
                        <a:pt x="325" y="85"/>
                      </a:cubicBezTo>
                      <a:cubicBezTo>
                        <a:pt x="330" y="83"/>
                        <a:pt x="333" y="80"/>
                        <a:pt x="339" y="79"/>
                      </a:cubicBezTo>
                      <a:cubicBezTo>
                        <a:pt x="341" y="71"/>
                        <a:pt x="345" y="73"/>
                        <a:pt x="352" y="74"/>
                      </a:cubicBezTo>
                      <a:cubicBezTo>
                        <a:pt x="372" y="82"/>
                        <a:pt x="346" y="124"/>
                        <a:pt x="369" y="133"/>
                      </a:cubicBezTo>
                      <a:cubicBezTo>
                        <a:pt x="384" y="148"/>
                        <a:pt x="374" y="142"/>
                        <a:pt x="403" y="143"/>
                      </a:cubicBezTo>
                      <a:cubicBezTo>
                        <a:pt x="419" y="147"/>
                        <a:pt x="421" y="172"/>
                        <a:pt x="441" y="176"/>
                      </a:cubicBezTo>
                      <a:cubicBezTo>
                        <a:pt x="446" y="184"/>
                        <a:pt x="448" y="191"/>
                        <a:pt x="456" y="197"/>
                      </a:cubicBezTo>
                      <a:cubicBezTo>
                        <a:pt x="466" y="214"/>
                        <a:pt x="458" y="215"/>
                        <a:pt x="442" y="223"/>
                      </a:cubicBezTo>
                      <a:cubicBezTo>
                        <a:pt x="433" y="236"/>
                        <a:pt x="436" y="280"/>
                        <a:pt x="441" y="290"/>
                      </a:cubicBezTo>
                      <a:cubicBezTo>
                        <a:pt x="448" y="288"/>
                        <a:pt x="452" y="284"/>
                        <a:pt x="459" y="283"/>
                      </a:cubicBezTo>
                      <a:cubicBezTo>
                        <a:pt x="464" y="281"/>
                        <a:pt x="468" y="278"/>
                        <a:pt x="472" y="275"/>
                      </a:cubicBezTo>
                      <a:cubicBezTo>
                        <a:pt x="481" y="277"/>
                        <a:pt x="486" y="282"/>
                        <a:pt x="495" y="284"/>
                      </a:cubicBezTo>
                      <a:cubicBezTo>
                        <a:pt x="501" y="287"/>
                        <a:pt x="508" y="278"/>
                        <a:pt x="513" y="274"/>
                      </a:cubicBezTo>
                      <a:cubicBezTo>
                        <a:pt x="515" y="261"/>
                        <a:pt x="519" y="258"/>
                        <a:pt x="531" y="256"/>
                      </a:cubicBezTo>
                      <a:cubicBezTo>
                        <a:pt x="538" y="252"/>
                        <a:pt x="534" y="249"/>
                        <a:pt x="543" y="251"/>
                      </a:cubicBezTo>
                      <a:cubicBezTo>
                        <a:pt x="546" y="256"/>
                        <a:pt x="550" y="260"/>
                        <a:pt x="553" y="265"/>
                      </a:cubicBezTo>
                      <a:cubicBezTo>
                        <a:pt x="553" y="278"/>
                        <a:pt x="553" y="292"/>
                        <a:pt x="552" y="305"/>
                      </a:cubicBezTo>
                      <a:cubicBezTo>
                        <a:pt x="551" y="315"/>
                        <a:pt x="536" y="325"/>
                        <a:pt x="531" y="335"/>
                      </a:cubicBezTo>
                      <a:cubicBezTo>
                        <a:pt x="530" y="346"/>
                        <a:pt x="531" y="366"/>
                        <a:pt x="520" y="373"/>
                      </a:cubicBezTo>
                      <a:cubicBezTo>
                        <a:pt x="511" y="392"/>
                        <a:pt x="522" y="392"/>
                        <a:pt x="541" y="392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4" name="Freeform 4"/>
                <p:cNvSpPr>
                  <a:spLocks/>
                </p:cNvSpPr>
                <p:nvPr/>
              </p:nvSpPr>
              <p:spPr bwMode="gray">
                <a:xfrm>
                  <a:off x="500" y="2345"/>
                  <a:ext cx="1910" cy="1143"/>
                </a:xfrm>
                <a:custGeom>
                  <a:avLst/>
                  <a:gdLst>
                    <a:gd name="T0" fmla="*/ 35 w 2077"/>
                    <a:gd name="T1" fmla="*/ 540 h 1147"/>
                    <a:gd name="T2" fmla="*/ 38 w 2077"/>
                    <a:gd name="T3" fmla="*/ 598 h 1147"/>
                    <a:gd name="T4" fmla="*/ 38 w 2077"/>
                    <a:gd name="T5" fmla="*/ 673 h 1147"/>
                    <a:gd name="T6" fmla="*/ 20 w 2077"/>
                    <a:gd name="T7" fmla="*/ 725 h 1147"/>
                    <a:gd name="T8" fmla="*/ 25 w 2077"/>
                    <a:gd name="T9" fmla="*/ 782 h 1147"/>
                    <a:gd name="T10" fmla="*/ 18 w 2077"/>
                    <a:gd name="T11" fmla="*/ 870 h 1147"/>
                    <a:gd name="T12" fmla="*/ 3 w 2077"/>
                    <a:gd name="T13" fmla="*/ 941 h 1147"/>
                    <a:gd name="T14" fmla="*/ 16 w 2077"/>
                    <a:gd name="T15" fmla="*/ 1001 h 1147"/>
                    <a:gd name="T16" fmla="*/ 44 w 2077"/>
                    <a:gd name="T17" fmla="*/ 936 h 1147"/>
                    <a:gd name="T18" fmla="*/ 75 w 2077"/>
                    <a:gd name="T19" fmla="*/ 890 h 1147"/>
                    <a:gd name="T20" fmla="*/ 109 w 2077"/>
                    <a:gd name="T21" fmla="*/ 855 h 1147"/>
                    <a:gd name="T22" fmla="*/ 132 w 2077"/>
                    <a:gd name="T23" fmla="*/ 994 h 1147"/>
                    <a:gd name="T24" fmla="*/ 233 w 2077"/>
                    <a:gd name="T25" fmla="*/ 1052 h 1147"/>
                    <a:gd name="T26" fmla="*/ 262 w 2077"/>
                    <a:gd name="T27" fmla="*/ 1088 h 1147"/>
                    <a:gd name="T28" fmla="*/ 327 w 2077"/>
                    <a:gd name="T29" fmla="*/ 1067 h 1147"/>
                    <a:gd name="T30" fmla="*/ 349 w 2077"/>
                    <a:gd name="T31" fmla="*/ 981 h 1147"/>
                    <a:gd name="T32" fmla="*/ 423 w 2077"/>
                    <a:gd name="T33" fmla="*/ 855 h 1147"/>
                    <a:gd name="T34" fmla="*/ 459 w 2077"/>
                    <a:gd name="T35" fmla="*/ 885 h 1147"/>
                    <a:gd name="T36" fmla="*/ 484 w 2077"/>
                    <a:gd name="T37" fmla="*/ 849 h 1147"/>
                    <a:gd name="T38" fmla="*/ 585 w 2077"/>
                    <a:gd name="T39" fmla="*/ 876 h 1147"/>
                    <a:gd name="T40" fmla="*/ 680 w 2077"/>
                    <a:gd name="T41" fmla="*/ 783 h 1147"/>
                    <a:gd name="T42" fmla="*/ 709 w 2077"/>
                    <a:gd name="T43" fmla="*/ 706 h 1147"/>
                    <a:gd name="T44" fmla="*/ 692 w 2077"/>
                    <a:gd name="T45" fmla="*/ 595 h 1147"/>
                    <a:gd name="T46" fmla="*/ 701 w 2077"/>
                    <a:gd name="T47" fmla="*/ 505 h 1147"/>
                    <a:gd name="T48" fmla="*/ 749 w 2077"/>
                    <a:gd name="T49" fmla="*/ 481 h 1147"/>
                    <a:gd name="T50" fmla="*/ 788 w 2077"/>
                    <a:gd name="T51" fmla="*/ 469 h 1147"/>
                    <a:gd name="T52" fmla="*/ 829 w 2077"/>
                    <a:gd name="T53" fmla="*/ 415 h 1147"/>
                    <a:gd name="T54" fmla="*/ 855 w 2077"/>
                    <a:gd name="T55" fmla="*/ 388 h 1147"/>
                    <a:gd name="T56" fmla="*/ 879 w 2077"/>
                    <a:gd name="T57" fmla="*/ 298 h 1147"/>
                    <a:gd name="T58" fmla="*/ 878 w 2077"/>
                    <a:gd name="T59" fmla="*/ 194 h 1147"/>
                    <a:gd name="T60" fmla="*/ 817 w 2077"/>
                    <a:gd name="T61" fmla="*/ 84 h 1147"/>
                    <a:gd name="T62" fmla="*/ 783 w 2077"/>
                    <a:gd name="T63" fmla="*/ 39 h 1147"/>
                    <a:gd name="T64" fmla="*/ 749 w 2077"/>
                    <a:gd name="T65" fmla="*/ 57 h 1147"/>
                    <a:gd name="T66" fmla="*/ 727 w 2077"/>
                    <a:gd name="T67" fmla="*/ 78 h 1147"/>
                    <a:gd name="T68" fmla="*/ 712 w 2077"/>
                    <a:gd name="T69" fmla="*/ 132 h 1147"/>
                    <a:gd name="T70" fmla="*/ 658 w 2077"/>
                    <a:gd name="T71" fmla="*/ 143 h 1147"/>
                    <a:gd name="T72" fmla="*/ 629 w 2077"/>
                    <a:gd name="T73" fmla="*/ 143 h 1147"/>
                    <a:gd name="T74" fmla="*/ 571 w 2077"/>
                    <a:gd name="T75" fmla="*/ 179 h 1147"/>
                    <a:gd name="T76" fmla="*/ 502 w 2077"/>
                    <a:gd name="T77" fmla="*/ 263 h 1147"/>
                    <a:gd name="T78" fmla="*/ 460 w 2077"/>
                    <a:gd name="T79" fmla="*/ 305 h 1147"/>
                    <a:gd name="T80" fmla="*/ 450 w 2077"/>
                    <a:gd name="T81" fmla="*/ 355 h 1147"/>
                    <a:gd name="T82" fmla="*/ 402 w 2077"/>
                    <a:gd name="T83" fmla="*/ 403 h 1147"/>
                    <a:gd name="T84" fmla="*/ 363 w 2077"/>
                    <a:gd name="T85" fmla="*/ 374 h 1147"/>
                    <a:gd name="T86" fmla="*/ 327 w 2077"/>
                    <a:gd name="T87" fmla="*/ 395 h 1147"/>
                    <a:gd name="T88" fmla="*/ 278 w 2077"/>
                    <a:gd name="T89" fmla="*/ 302 h 1147"/>
                    <a:gd name="T90" fmla="*/ 277 w 2077"/>
                    <a:gd name="T91" fmla="*/ 232 h 1147"/>
                    <a:gd name="T92" fmla="*/ 223 w 2077"/>
                    <a:gd name="T93" fmla="*/ 230 h 1147"/>
                    <a:gd name="T94" fmla="*/ 181 w 2077"/>
                    <a:gd name="T95" fmla="*/ 200 h 1147"/>
                    <a:gd name="T96" fmla="*/ 121 w 2077"/>
                    <a:gd name="T97" fmla="*/ 230 h 1147"/>
                    <a:gd name="T98" fmla="*/ 132 w 2077"/>
                    <a:gd name="T99" fmla="*/ 334 h 1147"/>
                    <a:gd name="T100" fmla="*/ 93 w 2077"/>
                    <a:gd name="T101" fmla="*/ 466 h 1147"/>
                    <a:gd name="T102" fmla="*/ 72 w 2077"/>
                    <a:gd name="T103" fmla="*/ 504 h 114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077" h="1147">
                      <a:moveTo>
                        <a:pt x="157" y="537"/>
                      </a:moveTo>
                      <a:cubicBezTo>
                        <a:pt x="147" y="540"/>
                        <a:pt x="134" y="549"/>
                        <a:pt x="124" y="552"/>
                      </a:cubicBezTo>
                      <a:cubicBezTo>
                        <a:pt x="116" y="554"/>
                        <a:pt x="103" y="552"/>
                        <a:pt x="103" y="552"/>
                      </a:cubicBezTo>
                      <a:cubicBezTo>
                        <a:pt x="98" y="555"/>
                        <a:pt x="82" y="556"/>
                        <a:pt x="82" y="560"/>
                      </a:cubicBezTo>
                      <a:cubicBezTo>
                        <a:pt x="81" y="564"/>
                        <a:pt x="93" y="571"/>
                        <a:pt x="95" y="576"/>
                      </a:cubicBezTo>
                      <a:cubicBezTo>
                        <a:pt x="97" y="582"/>
                        <a:pt x="97" y="591"/>
                        <a:pt x="97" y="591"/>
                      </a:cubicBezTo>
                      <a:cubicBezTo>
                        <a:pt x="96" y="596"/>
                        <a:pt x="83" y="595"/>
                        <a:pt x="81" y="603"/>
                      </a:cubicBezTo>
                      <a:cubicBezTo>
                        <a:pt x="79" y="607"/>
                        <a:pt x="86" y="612"/>
                        <a:pt x="87" y="618"/>
                      </a:cubicBezTo>
                      <a:cubicBezTo>
                        <a:pt x="88" y="624"/>
                        <a:pt x="85" y="635"/>
                        <a:pt x="87" y="641"/>
                      </a:cubicBezTo>
                      <a:cubicBezTo>
                        <a:pt x="89" y="647"/>
                        <a:pt x="97" y="648"/>
                        <a:pt x="97" y="653"/>
                      </a:cubicBezTo>
                      <a:cubicBezTo>
                        <a:pt x="97" y="658"/>
                        <a:pt x="89" y="662"/>
                        <a:pt x="87" y="669"/>
                      </a:cubicBezTo>
                      <a:cubicBezTo>
                        <a:pt x="86" y="675"/>
                        <a:pt x="87" y="693"/>
                        <a:pt x="87" y="693"/>
                      </a:cubicBezTo>
                      <a:cubicBezTo>
                        <a:pt x="85" y="702"/>
                        <a:pt x="91" y="711"/>
                        <a:pt x="84" y="722"/>
                      </a:cubicBezTo>
                      <a:cubicBezTo>
                        <a:pt x="81" y="729"/>
                        <a:pt x="74" y="729"/>
                        <a:pt x="70" y="734"/>
                      </a:cubicBezTo>
                      <a:cubicBezTo>
                        <a:pt x="66" y="739"/>
                        <a:pt x="65" y="747"/>
                        <a:pt x="61" y="750"/>
                      </a:cubicBezTo>
                      <a:cubicBezTo>
                        <a:pt x="57" y="753"/>
                        <a:pt x="49" y="751"/>
                        <a:pt x="46" y="755"/>
                      </a:cubicBezTo>
                      <a:cubicBezTo>
                        <a:pt x="42" y="758"/>
                        <a:pt x="45" y="768"/>
                        <a:pt x="43" y="773"/>
                      </a:cubicBezTo>
                      <a:cubicBezTo>
                        <a:pt x="41" y="778"/>
                        <a:pt x="33" y="781"/>
                        <a:pt x="33" y="786"/>
                      </a:cubicBezTo>
                      <a:cubicBezTo>
                        <a:pt x="33" y="791"/>
                        <a:pt x="39" y="797"/>
                        <a:pt x="43" y="801"/>
                      </a:cubicBezTo>
                      <a:cubicBezTo>
                        <a:pt x="45" y="807"/>
                        <a:pt x="57" y="812"/>
                        <a:pt x="57" y="812"/>
                      </a:cubicBezTo>
                      <a:cubicBezTo>
                        <a:pt x="53" y="823"/>
                        <a:pt x="41" y="842"/>
                        <a:pt x="34" y="852"/>
                      </a:cubicBezTo>
                      <a:cubicBezTo>
                        <a:pt x="33" y="864"/>
                        <a:pt x="46" y="869"/>
                        <a:pt x="49" y="876"/>
                      </a:cubicBezTo>
                      <a:cubicBezTo>
                        <a:pt x="51" y="883"/>
                        <a:pt x="46" y="890"/>
                        <a:pt x="45" y="894"/>
                      </a:cubicBezTo>
                      <a:cubicBezTo>
                        <a:pt x="44" y="899"/>
                        <a:pt x="42" y="895"/>
                        <a:pt x="42" y="900"/>
                      </a:cubicBezTo>
                      <a:cubicBezTo>
                        <a:pt x="42" y="905"/>
                        <a:pt x="47" y="920"/>
                        <a:pt x="43" y="926"/>
                      </a:cubicBezTo>
                      <a:cubicBezTo>
                        <a:pt x="39" y="932"/>
                        <a:pt x="21" y="932"/>
                        <a:pt x="16" y="938"/>
                      </a:cubicBezTo>
                      <a:cubicBezTo>
                        <a:pt x="11" y="944"/>
                        <a:pt x="15" y="955"/>
                        <a:pt x="13" y="960"/>
                      </a:cubicBezTo>
                      <a:cubicBezTo>
                        <a:pt x="12" y="965"/>
                        <a:pt x="0" y="962"/>
                        <a:pt x="3" y="971"/>
                      </a:cubicBezTo>
                      <a:cubicBezTo>
                        <a:pt x="4" y="977"/>
                        <a:pt x="17" y="992"/>
                        <a:pt x="21" y="999"/>
                      </a:cubicBezTo>
                      <a:cubicBezTo>
                        <a:pt x="25" y="1006"/>
                        <a:pt x="26" y="1009"/>
                        <a:pt x="28" y="1014"/>
                      </a:cubicBezTo>
                      <a:cubicBezTo>
                        <a:pt x="29" y="1019"/>
                        <a:pt x="32" y="1025"/>
                        <a:pt x="33" y="1029"/>
                      </a:cubicBezTo>
                      <a:cubicBezTo>
                        <a:pt x="34" y="1033"/>
                        <a:pt x="30" y="1038"/>
                        <a:pt x="36" y="1041"/>
                      </a:cubicBezTo>
                      <a:cubicBezTo>
                        <a:pt x="42" y="1044"/>
                        <a:pt x="63" y="1050"/>
                        <a:pt x="70" y="1050"/>
                      </a:cubicBezTo>
                      <a:cubicBezTo>
                        <a:pt x="78" y="1051"/>
                        <a:pt x="75" y="1041"/>
                        <a:pt x="79" y="1038"/>
                      </a:cubicBezTo>
                      <a:cubicBezTo>
                        <a:pt x="83" y="1035"/>
                        <a:pt x="93" y="1044"/>
                        <a:pt x="97" y="1032"/>
                      </a:cubicBezTo>
                      <a:cubicBezTo>
                        <a:pt x="102" y="1021"/>
                        <a:pt x="99" y="978"/>
                        <a:pt x="102" y="966"/>
                      </a:cubicBezTo>
                      <a:cubicBezTo>
                        <a:pt x="105" y="954"/>
                        <a:pt x="109" y="961"/>
                        <a:pt x="117" y="960"/>
                      </a:cubicBezTo>
                      <a:cubicBezTo>
                        <a:pt x="125" y="959"/>
                        <a:pt x="144" y="964"/>
                        <a:pt x="151" y="960"/>
                      </a:cubicBezTo>
                      <a:cubicBezTo>
                        <a:pt x="160" y="956"/>
                        <a:pt x="154" y="938"/>
                        <a:pt x="159" y="933"/>
                      </a:cubicBezTo>
                      <a:cubicBezTo>
                        <a:pt x="163" y="926"/>
                        <a:pt x="169" y="922"/>
                        <a:pt x="174" y="920"/>
                      </a:cubicBezTo>
                      <a:cubicBezTo>
                        <a:pt x="178" y="915"/>
                        <a:pt x="178" y="928"/>
                        <a:pt x="187" y="921"/>
                      </a:cubicBezTo>
                      <a:cubicBezTo>
                        <a:pt x="190" y="916"/>
                        <a:pt x="184" y="895"/>
                        <a:pt x="190" y="888"/>
                      </a:cubicBezTo>
                      <a:cubicBezTo>
                        <a:pt x="196" y="881"/>
                        <a:pt x="216" y="877"/>
                        <a:pt x="226" y="876"/>
                      </a:cubicBezTo>
                      <a:cubicBezTo>
                        <a:pt x="237" y="860"/>
                        <a:pt x="237" y="877"/>
                        <a:pt x="250" y="885"/>
                      </a:cubicBezTo>
                      <a:cubicBezTo>
                        <a:pt x="257" y="895"/>
                        <a:pt x="265" y="900"/>
                        <a:pt x="274" y="909"/>
                      </a:cubicBezTo>
                      <a:cubicBezTo>
                        <a:pt x="281" y="929"/>
                        <a:pt x="292" y="927"/>
                        <a:pt x="310" y="933"/>
                      </a:cubicBezTo>
                      <a:cubicBezTo>
                        <a:pt x="325" y="944"/>
                        <a:pt x="348" y="945"/>
                        <a:pt x="313" y="957"/>
                      </a:cubicBezTo>
                      <a:cubicBezTo>
                        <a:pt x="315" y="984"/>
                        <a:pt x="320" y="1008"/>
                        <a:pt x="304" y="1032"/>
                      </a:cubicBezTo>
                      <a:cubicBezTo>
                        <a:pt x="321" y="1058"/>
                        <a:pt x="352" y="1050"/>
                        <a:pt x="379" y="1059"/>
                      </a:cubicBezTo>
                      <a:cubicBezTo>
                        <a:pt x="393" y="1055"/>
                        <a:pt x="399" y="1047"/>
                        <a:pt x="412" y="1041"/>
                      </a:cubicBezTo>
                      <a:cubicBezTo>
                        <a:pt x="476" y="1044"/>
                        <a:pt x="478" y="1044"/>
                        <a:pt x="523" y="1059"/>
                      </a:cubicBezTo>
                      <a:cubicBezTo>
                        <a:pt x="526" y="1072"/>
                        <a:pt x="531" y="1081"/>
                        <a:pt x="538" y="1092"/>
                      </a:cubicBezTo>
                      <a:cubicBezTo>
                        <a:pt x="536" y="1095"/>
                        <a:pt x="535" y="1099"/>
                        <a:pt x="532" y="1101"/>
                      </a:cubicBezTo>
                      <a:cubicBezTo>
                        <a:pt x="527" y="1104"/>
                        <a:pt x="514" y="1107"/>
                        <a:pt x="514" y="1107"/>
                      </a:cubicBezTo>
                      <a:cubicBezTo>
                        <a:pt x="495" y="1136"/>
                        <a:pt x="557" y="1130"/>
                        <a:pt x="568" y="1131"/>
                      </a:cubicBezTo>
                      <a:cubicBezTo>
                        <a:pt x="590" y="1138"/>
                        <a:pt x="587" y="1135"/>
                        <a:pt x="607" y="1128"/>
                      </a:cubicBezTo>
                      <a:cubicBezTo>
                        <a:pt x="637" y="1136"/>
                        <a:pt x="606" y="1124"/>
                        <a:pt x="622" y="1140"/>
                      </a:cubicBezTo>
                      <a:cubicBezTo>
                        <a:pt x="629" y="1147"/>
                        <a:pt x="640" y="1144"/>
                        <a:pt x="649" y="1146"/>
                      </a:cubicBezTo>
                      <a:cubicBezTo>
                        <a:pt x="686" y="1144"/>
                        <a:pt x="715" y="1140"/>
                        <a:pt x="751" y="1137"/>
                      </a:cubicBezTo>
                      <a:cubicBezTo>
                        <a:pt x="758" y="1126"/>
                        <a:pt x="761" y="1120"/>
                        <a:pt x="757" y="1107"/>
                      </a:cubicBezTo>
                      <a:cubicBezTo>
                        <a:pt x="765" y="1091"/>
                        <a:pt x="770" y="1094"/>
                        <a:pt x="784" y="1086"/>
                      </a:cubicBezTo>
                      <a:cubicBezTo>
                        <a:pt x="790" y="1082"/>
                        <a:pt x="802" y="1074"/>
                        <a:pt x="802" y="1074"/>
                      </a:cubicBezTo>
                      <a:cubicBezTo>
                        <a:pt x="799" y="1057"/>
                        <a:pt x="801" y="1050"/>
                        <a:pt x="787" y="1041"/>
                      </a:cubicBezTo>
                      <a:cubicBezTo>
                        <a:pt x="781" y="1024"/>
                        <a:pt x="790" y="1019"/>
                        <a:pt x="805" y="1014"/>
                      </a:cubicBezTo>
                      <a:cubicBezTo>
                        <a:pt x="811" y="959"/>
                        <a:pt x="810" y="946"/>
                        <a:pt x="865" y="939"/>
                      </a:cubicBezTo>
                      <a:cubicBezTo>
                        <a:pt x="871" y="931"/>
                        <a:pt x="869" y="918"/>
                        <a:pt x="877" y="912"/>
                      </a:cubicBezTo>
                      <a:cubicBezTo>
                        <a:pt x="892" y="901"/>
                        <a:pt x="915" y="908"/>
                        <a:pt x="934" y="906"/>
                      </a:cubicBezTo>
                      <a:cubicBezTo>
                        <a:pt x="952" y="894"/>
                        <a:pt x="956" y="889"/>
                        <a:pt x="979" y="885"/>
                      </a:cubicBezTo>
                      <a:cubicBezTo>
                        <a:pt x="997" y="873"/>
                        <a:pt x="1009" y="876"/>
                        <a:pt x="1027" y="885"/>
                      </a:cubicBezTo>
                      <a:cubicBezTo>
                        <a:pt x="1033" y="903"/>
                        <a:pt x="1025" y="885"/>
                        <a:pt x="1045" y="900"/>
                      </a:cubicBezTo>
                      <a:cubicBezTo>
                        <a:pt x="1048" y="902"/>
                        <a:pt x="1048" y="906"/>
                        <a:pt x="1051" y="909"/>
                      </a:cubicBezTo>
                      <a:cubicBezTo>
                        <a:pt x="1054" y="912"/>
                        <a:pt x="1057" y="913"/>
                        <a:pt x="1060" y="915"/>
                      </a:cubicBezTo>
                      <a:cubicBezTo>
                        <a:pt x="1087" y="911"/>
                        <a:pt x="1074" y="910"/>
                        <a:pt x="1087" y="894"/>
                      </a:cubicBezTo>
                      <a:cubicBezTo>
                        <a:pt x="1092" y="887"/>
                        <a:pt x="1105" y="876"/>
                        <a:pt x="1105" y="876"/>
                      </a:cubicBezTo>
                      <a:cubicBezTo>
                        <a:pt x="1109" y="861"/>
                        <a:pt x="1105" y="867"/>
                        <a:pt x="1114" y="858"/>
                      </a:cubicBezTo>
                      <a:cubicBezTo>
                        <a:pt x="1115" y="865"/>
                        <a:pt x="1113" y="874"/>
                        <a:pt x="1118" y="879"/>
                      </a:cubicBezTo>
                      <a:cubicBezTo>
                        <a:pt x="1125" y="886"/>
                        <a:pt x="1194" y="871"/>
                        <a:pt x="1204" y="870"/>
                      </a:cubicBezTo>
                      <a:cubicBezTo>
                        <a:pt x="1225" y="865"/>
                        <a:pt x="1234" y="870"/>
                        <a:pt x="1252" y="882"/>
                      </a:cubicBezTo>
                      <a:cubicBezTo>
                        <a:pt x="1266" y="892"/>
                        <a:pt x="1290" y="892"/>
                        <a:pt x="1306" y="897"/>
                      </a:cubicBezTo>
                      <a:cubicBezTo>
                        <a:pt x="1378" y="891"/>
                        <a:pt x="1320" y="895"/>
                        <a:pt x="1354" y="906"/>
                      </a:cubicBezTo>
                      <a:cubicBezTo>
                        <a:pt x="1375" y="896"/>
                        <a:pt x="1388" y="894"/>
                        <a:pt x="1411" y="891"/>
                      </a:cubicBezTo>
                      <a:cubicBezTo>
                        <a:pt x="1419" y="880"/>
                        <a:pt x="1426" y="879"/>
                        <a:pt x="1438" y="873"/>
                      </a:cubicBezTo>
                      <a:cubicBezTo>
                        <a:pt x="1447" y="837"/>
                        <a:pt x="1487" y="828"/>
                        <a:pt x="1519" y="825"/>
                      </a:cubicBezTo>
                      <a:cubicBezTo>
                        <a:pt x="1539" y="815"/>
                        <a:pt x="1546" y="815"/>
                        <a:pt x="1570" y="813"/>
                      </a:cubicBezTo>
                      <a:cubicBezTo>
                        <a:pt x="1596" y="787"/>
                        <a:pt x="1558" y="821"/>
                        <a:pt x="1594" y="801"/>
                      </a:cubicBezTo>
                      <a:cubicBezTo>
                        <a:pt x="1603" y="796"/>
                        <a:pt x="1609" y="782"/>
                        <a:pt x="1621" y="777"/>
                      </a:cubicBezTo>
                      <a:cubicBezTo>
                        <a:pt x="1630" y="773"/>
                        <a:pt x="1648" y="768"/>
                        <a:pt x="1648" y="768"/>
                      </a:cubicBezTo>
                      <a:cubicBezTo>
                        <a:pt x="1653" y="752"/>
                        <a:pt x="1645" y="745"/>
                        <a:pt x="1639" y="732"/>
                      </a:cubicBezTo>
                      <a:cubicBezTo>
                        <a:pt x="1632" y="719"/>
                        <a:pt x="1631" y="703"/>
                        <a:pt x="1624" y="690"/>
                      </a:cubicBezTo>
                      <a:cubicBezTo>
                        <a:pt x="1617" y="677"/>
                        <a:pt x="1608" y="665"/>
                        <a:pt x="1603" y="651"/>
                      </a:cubicBezTo>
                      <a:cubicBezTo>
                        <a:pt x="1604" y="645"/>
                        <a:pt x="1607" y="639"/>
                        <a:pt x="1606" y="633"/>
                      </a:cubicBezTo>
                      <a:cubicBezTo>
                        <a:pt x="1605" y="627"/>
                        <a:pt x="1600" y="615"/>
                        <a:pt x="1600" y="615"/>
                      </a:cubicBezTo>
                      <a:cubicBezTo>
                        <a:pt x="1601" y="608"/>
                        <a:pt x="1600" y="600"/>
                        <a:pt x="1603" y="594"/>
                      </a:cubicBezTo>
                      <a:cubicBezTo>
                        <a:pt x="1605" y="590"/>
                        <a:pt x="1613" y="590"/>
                        <a:pt x="1615" y="585"/>
                      </a:cubicBezTo>
                      <a:cubicBezTo>
                        <a:pt x="1619" y="575"/>
                        <a:pt x="1611" y="563"/>
                        <a:pt x="1609" y="552"/>
                      </a:cubicBezTo>
                      <a:cubicBezTo>
                        <a:pt x="1612" y="535"/>
                        <a:pt x="1608" y="535"/>
                        <a:pt x="1621" y="525"/>
                      </a:cubicBezTo>
                      <a:cubicBezTo>
                        <a:pt x="1627" y="521"/>
                        <a:pt x="1639" y="513"/>
                        <a:pt x="1639" y="513"/>
                      </a:cubicBezTo>
                      <a:cubicBezTo>
                        <a:pt x="1665" y="517"/>
                        <a:pt x="1652" y="521"/>
                        <a:pt x="1672" y="528"/>
                      </a:cubicBezTo>
                      <a:cubicBezTo>
                        <a:pt x="1681" y="510"/>
                        <a:pt x="1695" y="510"/>
                        <a:pt x="1714" y="507"/>
                      </a:cubicBezTo>
                      <a:cubicBezTo>
                        <a:pt x="1719" y="505"/>
                        <a:pt x="1724" y="502"/>
                        <a:pt x="1729" y="501"/>
                      </a:cubicBezTo>
                      <a:cubicBezTo>
                        <a:pt x="1739" y="499"/>
                        <a:pt x="1750" y="501"/>
                        <a:pt x="1759" y="498"/>
                      </a:cubicBezTo>
                      <a:cubicBezTo>
                        <a:pt x="1762" y="497"/>
                        <a:pt x="1760" y="491"/>
                        <a:pt x="1762" y="489"/>
                      </a:cubicBezTo>
                      <a:cubicBezTo>
                        <a:pt x="1770" y="481"/>
                        <a:pt x="1786" y="481"/>
                        <a:pt x="1795" y="480"/>
                      </a:cubicBezTo>
                      <a:cubicBezTo>
                        <a:pt x="1809" y="475"/>
                        <a:pt x="1809" y="485"/>
                        <a:pt x="1822" y="489"/>
                      </a:cubicBezTo>
                      <a:cubicBezTo>
                        <a:pt x="1833" y="489"/>
                        <a:pt x="1844" y="494"/>
                        <a:pt x="1860" y="491"/>
                      </a:cubicBezTo>
                      <a:cubicBezTo>
                        <a:pt x="1870" y="490"/>
                        <a:pt x="1875" y="483"/>
                        <a:pt x="1885" y="480"/>
                      </a:cubicBezTo>
                      <a:cubicBezTo>
                        <a:pt x="1895" y="477"/>
                        <a:pt x="1916" y="480"/>
                        <a:pt x="1921" y="471"/>
                      </a:cubicBezTo>
                      <a:cubicBezTo>
                        <a:pt x="1942" y="457"/>
                        <a:pt x="1927" y="446"/>
                        <a:pt x="1917" y="425"/>
                      </a:cubicBezTo>
                      <a:cubicBezTo>
                        <a:pt x="1918" y="414"/>
                        <a:pt x="1922" y="418"/>
                        <a:pt x="1929" y="413"/>
                      </a:cubicBezTo>
                      <a:cubicBezTo>
                        <a:pt x="1934" y="411"/>
                        <a:pt x="1945" y="414"/>
                        <a:pt x="1950" y="411"/>
                      </a:cubicBezTo>
                      <a:cubicBezTo>
                        <a:pt x="1955" y="408"/>
                        <a:pt x="1956" y="398"/>
                        <a:pt x="1960" y="396"/>
                      </a:cubicBezTo>
                      <a:cubicBezTo>
                        <a:pt x="1965" y="391"/>
                        <a:pt x="1968" y="402"/>
                        <a:pt x="1978" y="398"/>
                      </a:cubicBezTo>
                      <a:cubicBezTo>
                        <a:pt x="1984" y="395"/>
                        <a:pt x="1991" y="382"/>
                        <a:pt x="1998" y="377"/>
                      </a:cubicBezTo>
                      <a:cubicBezTo>
                        <a:pt x="2005" y="372"/>
                        <a:pt x="2014" y="373"/>
                        <a:pt x="2020" y="369"/>
                      </a:cubicBezTo>
                      <a:cubicBezTo>
                        <a:pt x="2024" y="363"/>
                        <a:pt x="2033" y="361"/>
                        <a:pt x="2035" y="354"/>
                      </a:cubicBezTo>
                      <a:cubicBezTo>
                        <a:pt x="2047" y="312"/>
                        <a:pt x="2011" y="316"/>
                        <a:pt x="2034" y="308"/>
                      </a:cubicBezTo>
                      <a:cubicBezTo>
                        <a:pt x="2046" y="290"/>
                        <a:pt x="2069" y="310"/>
                        <a:pt x="2077" y="285"/>
                      </a:cubicBezTo>
                      <a:cubicBezTo>
                        <a:pt x="2072" y="270"/>
                        <a:pt x="2065" y="260"/>
                        <a:pt x="2053" y="252"/>
                      </a:cubicBezTo>
                      <a:cubicBezTo>
                        <a:pt x="2046" y="237"/>
                        <a:pt x="2045" y="232"/>
                        <a:pt x="2029" y="228"/>
                      </a:cubicBezTo>
                      <a:cubicBezTo>
                        <a:pt x="2016" y="219"/>
                        <a:pt x="2017" y="209"/>
                        <a:pt x="2032" y="204"/>
                      </a:cubicBezTo>
                      <a:cubicBezTo>
                        <a:pt x="2035" y="201"/>
                        <a:pt x="2041" y="199"/>
                        <a:pt x="2041" y="195"/>
                      </a:cubicBezTo>
                      <a:cubicBezTo>
                        <a:pt x="2048" y="139"/>
                        <a:pt x="2027" y="149"/>
                        <a:pt x="1987" y="141"/>
                      </a:cubicBezTo>
                      <a:cubicBezTo>
                        <a:pt x="1973" y="120"/>
                        <a:pt x="1981" y="127"/>
                        <a:pt x="1966" y="117"/>
                      </a:cubicBezTo>
                      <a:cubicBezTo>
                        <a:pt x="1926" y="122"/>
                        <a:pt x="1922" y="104"/>
                        <a:pt x="1891" y="84"/>
                      </a:cubicBezTo>
                      <a:cubicBezTo>
                        <a:pt x="1876" y="74"/>
                        <a:pt x="1891" y="65"/>
                        <a:pt x="1887" y="57"/>
                      </a:cubicBezTo>
                      <a:cubicBezTo>
                        <a:pt x="1883" y="49"/>
                        <a:pt x="1877" y="38"/>
                        <a:pt x="1869" y="36"/>
                      </a:cubicBezTo>
                      <a:cubicBezTo>
                        <a:pt x="1861" y="34"/>
                        <a:pt x="1852" y="41"/>
                        <a:pt x="1840" y="45"/>
                      </a:cubicBezTo>
                      <a:cubicBezTo>
                        <a:pt x="1830" y="45"/>
                        <a:pt x="1817" y="42"/>
                        <a:pt x="1810" y="39"/>
                      </a:cubicBezTo>
                      <a:cubicBezTo>
                        <a:pt x="1813" y="29"/>
                        <a:pt x="1803" y="29"/>
                        <a:pt x="1798" y="27"/>
                      </a:cubicBezTo>
                      <a:cubicBezTo>
                        <a:pt x="1794" y="33"/>
                        <a:pt x="1791" y="53"/>
                        <a:pt x="1786" y="57"/>
                      </a:cubicBezTo>
                      <a:cubicBezTo>
                        <a:pt x="1781" y="61"/>
                        <a:pt x="1768" y="63"/>
                        <a:pt x="1768" y="63"/>
                      </a:cubicBezTo>
                      <a:cubicBezTo>
                        <a:pt x="1752" y="58"/>
                        <a:pt x="1745" y="48"/>
                        <a:pt x="1732" y="57"/>
                      </a:cubicBezTo>
                      <a:cubicBezTo>
                        <a:pt x="1711" y="53"/>
                        <a:pt x="1695" y="40"/>
                        <a:pt x="1720" y="24"/>
                      </a:cubicBezTo>
                      <a:cubicBezTo>
                        <a:pt x="1728" y="12"/>
                        <a:pt x="1733" y="9"/>
                        <a:pt x="1720" y="0"/>
                      </a:cubicBezTo>
                      <a:cubicBezTo>
                        <a:pt x="1695" y="6"/>
                        <a:pt x="1692" y="25"/>
                        <a:pt x="1675" y="42"/>
                      </a:cubicBezTo>
                      <a:cubicBezTo>
                        <a:pt x="1670" y="56"/>
                        <a:pt x="1673" y="66"/>
                        <a:pt x="1681" y="78"/>
                      </a:cubicBezTo>
                      <a:cubicBezTo>
                        <a:pt x="1684" y="88"/>
                        <a:pt x="1690" y="108"/>
                        <a:pt x="1690" y="108"/>
                      </a:cubicBezTo>
                      <a:cubicBezTo>
                        <a:pt x="1691" y="117"/>
                        <a:pt x="1708" y="134"/>
                        <a:pt x="1701" y="138"/>
                      </a:cubicBezTo>
                      <a:cubicBezTo>
                        <a:pt x="1698" y="145"/>
                        <a:pt x="1681" y="150"/>
                        <a:pt x="1672" y="149"/>
                      </a:cubicBezTo>
                      <a:cubicBezTo>
                        <a:pt x="1663" y="148"/>
                        <a:pt x="1655" y="132"/>
                        <a:pt x="1648" y="132"/>
                      </a:cubicBezTo>
                      <a:cubicBezTo>
                        <a:pt x="1642" y="136"/>
                        <a:pt x="1638" y="146"/>
                        <a:pt x="1630" y="147"/>
                      </a:cubicBezTo>
                      <a:cubicBezTo>
                        <a:pt x="1623" y="148"/>
                        <a:pt x="1618" y="140"/>
                        <a:pt x="1612" y="138"/>
                      </a:cubicBezTo>
                      <a:cubicBezTo>
                        <a:pt x="1600" y="140"/>
                        <a:pt x="1588" y="144"/>
                        <a:pt x="1576" y="147"/>
                      </a:cubicBezTo>
                      <a:cubicBezTo>
                        <a:pt x="1562" y="142"/>
                        <a:pt x="1534" y="145"/>
                        <a:pt x="1522" y="144"/>
                      </a:cubicBezTo>
                      <a:cubicBezTo>
                        <a:pt x="1521" y="141"/>
                        <a:pt x="1522" y="136"/>
                        <a:pt x="1519" y="135"/>
                      </a:cubicBezTo>
                      <a:cubicBezTo>
                        <a:pt x="1516" y="134"/>
                        <a:pt x="1513" y="137"/>
                        <a:pt x="1510" y="138"/>
                      </a:cubicBezTo>
                      <a:cubicBezTo>
                        <a:pt x="1503" y="139"/>
                        <a:pt x="1494" y="148"/>
                        <a:pt x="1485" y="149"/>
                      </a:cubicBezTo>
                      <a:cubicBezTo>
                        <a:pt x="1476" y="150"/>
                        <a:pt x="1466" y="145"/>
                        <a:pt x="1456" y="147"/>
                      </a:cubicBezTo>
                      <a:cubicBezTo>
                        <a:pt x="1444" y="151"/>
                        <a:pt x="1435" y="157"/>
                        <a:pt x="1423" y="162"/>
                      </a:cubicBezTo>
                      <a:cubicBezTo>
                        <a:pt x="1419" y="195"/>
                        <a:pt x="1419" y="190"/>
                        <a:pt x="1387" y="186"/>
                      </a:cubicBezTo>
                      <a:cubicBezTo>
                        <a:pt x="1375" y="182"/>
                        <a:pt x="1367" y="184"/>
                        <a:pt x="1363" y="171"/>
                      </a:cubicBezTo>
                      <a:cubicBezTo>
                        <a:pt x="1341" y="174"/>
                        <a:pt x="1338" y="176"/>
                        <a:pt x="1321" y="189"/>
                      </a:cubicBezTo>
                      <a:cubicBezTo>
                        <a:pt x="1296" y="186"/>
                        <a:pt x="1264" y="190"/>
                        <a:pt x="1252" y="165"/>
                      </a:cubicBezTo>
                      <a:cubicBezTo>
                        <a:pt x="1233" y="167"/>
                        <a:pt x="1218" y="164"/>
                        <a:pt x="1207" y="180"/>
                      </a:cubicBezTo>
                      <a:cubicBezTo>
                        <a:pt x="1204" y="202"/>
                        <a:pt x="1198" y="240"/>
                        <a:pt x="1189" y="261"/>
                      </a:cubicBezTo>
                      <a:cubicBezTo>
                        <a:pt x="1187" y="267"/>
                        <a:pt x="1162" y="273"/>
                        <a:pt x="1162" y="273"/>
                      </a:cubicBezTo>
                      <a:cubicBezTo>
                        <a:pt x="1159" y="274"/>
                        <a:pt x="1153" y="276"/>
                        <a:pt x="1153" y="276"/>
                      </a:cubicBezTo>
                      <a:cubicBezTo>
                        <a:pt x="1134" y="295"/>
                        <a:pt x="1126" y="273"/>
                        <a:pt x="1101" y="270"/>
                      </a:cubicBezTo>
                      <a:cubicBezTo>
                        <a:pt x="1083" y="274"/>
                        <a:pt x="1068" y="282"/>
                        <a:pt x="1057" y="297"/>
                      </a:cubicBezTo>
                      <a:cubicBezTo>
                        <a:pt x="1059" y="303"/>
                        <a:pt x="1061" y="309"/>
                        <a:pt x="1063" y="315"/>
                      </a:cubicBezTo>
                      <a:cubicBezTo>
                        <a:pt x="1064" y="318"/>
                        <a:pt x="1066" y="324"/>
                        <a:pt x="1066" y="324"/>
                      </a:cubicBezTo>
                      <a:cubicBezTo>
                        <a:pt x="1066" y="330"/>
                        <a:pt x="1086" y="346"/>
                        <a:pt x="1077" y="351"/>
                      </a:cubicBezTo>
                      <a:cubicBezTo>
                        <a:pt x="1074" y="355"/>
                        <a:pt x="1054" y="345"/>
                        <a:pt x="1048" y="347"/>
                      </a:cubicBezTo>
                      <a:cubicBezTo>
                        <a:pt x="1042" y="349"/>
                        <a:pt x="1048" y="364"/>
                        <a:pt x="1042" y="365"/>
                      </a:cubicBezTo>
                      <a:cubicBezTo>
                        <a:pt x="1036" y="366"/>
                        <a:pt x="1022" y="352"/>
                        <a:pt x="1012" y="354"/>
                      </a:cubicBezTo>
                      <a:cubicBezTo>
                        <a:pt x="993" y="348"/>
                        <a:pt x="991" y="366"/>
                        <a:pt x="979" y="378"/>
                      </a:cubicBezTo>
                      <a:cubicBezTo>
                        <a:pt x="972" y="385"/>
                        <a:pt x="958" y="396"/>
                        <a:pt x="958" y="396"/>
                      </a:cubicBezTo>
                      <a:cubicBezTo>
                        <a:pt x="951" y="406"/>
                        <a:pt x="940" y="411"/>
                        <a:pt x="928" y="413"/>
                      </a:cubicBezTo>
                      <a:cubicBezTo>
                        <a:pt x="916" y="415"/>
                        <a:pt x="907" y="405"/>
                        <a:pt x="907" y="405"/>
                      </a:cubicBezTo>
                      <a:cubicBezTo>
                        <a:pt x="914" y="383"/>
                        <a:pt x="915" y="393"/>
                        <a:pt x="910" y="375"/>
                      </a:cubicBezTo>
                      <a:cubicBezTo>
                        <a:pt x="904" y="377"/>
                        <a:pt x="898" y="380"/>
                        <a:pt x="892" y="381"/>
                      </a:cubicBezTo>
                      <a:cubicBezTo>
                        <a:pt x="875" y="383"/>
                        <a:pt x="858" y="380"/>
                        <a:pt x="841" y="384"/>
                      </a:cubicBezTo>
                      <a:cubicBezTo>
                        <a:pt x="838" y="385"/>
                        <a:pt x="840" y="390"/>
                        <a:pt x="838" y="393"/>
                      </a:cubicBezTo>
                      <a:cubicBezTo>
                        <a:pt x="834" y="399"/>
                        <a:pt x="826" y="411"/>
                        <a:pt x="826" y="411"/>
                      </a:cubicBezTo>
                      <a:cubicBezTo>
                        <a:pt x="819" y="413"/>
                        <a:pt x="797" y="423"/>
                        <a:pt x="786" y="422"/>
                      </a:cubicBezTo>
                      <a:cubicBezTo>
                        <a:pt x="775" y="421"/>
                        <a:pt x="770" y="407"/>
                        <a:pt x="757" y="405"/>
                      </a:cubicBezTo>
                      <a:cubicBezTo>
                        <a:pt x="750" y="427"/>
                        <a:pt x="730" y="414"/>
                        <a:pt x="709" y="411"/>
                      </a:cubicBezTo>
                      <a:cubicBezTo>
                        <a:pt x="704" y="396"/>
                        <a:pt x="702" y="379"/>
                        <a:pt x="694" y="366"/>
                      </a:cubicBezTo>
                      <a:cubicBezTo>
                        <a:pt x="690" y="360"/>
                        <a:pt x="682" y="348"/>
                        <a:pt x="682" y="348"/>
                      </a:cubicBezTo>
                      <a:cubicBezTo>
                        <a:pt x="703" y="317"/>
                        <a:pt x="665" y="316"/>
                        <a:pt x="643" y="312"/>
                      </a:cubicBezTo>
                      <a:cubicBezTo>
                        <a:pt x="633" y="302"/>
                        <a:pt x="622" y="295"/>
                        <a:pt x="631" y="279"/>
                      </a:cubicBezTo>
                      <a:cubicBezTo>
                        <a:pt x="635" y="272"/>
                        <a:pt x="644" y="273"/>
                        <a:pt x="649" y="270"/>
                      </a:cubicBezTo>
                      <a:cubicBezTo>
                        <a:pt x="655" y="266"/>
                        <a:pt x="667" y="258"/>
                        <a:pt x="667" y="258"/>
                      </a:cubicBezTo>
                      <a:cubicBezTo>
                        <a:pt x="658" y="245"/>
                        <a:pt x="655" y="249"/>
                        <a:pt x="640" y="242"/>
                      </a:cubicBezTo>
                      <a:cubicBezTo>
                        <a:pt x="628" y="245"/>
                        <a:pt x="625" y="244"/>
                        <a:pt x="615" y="251"/>
                      </a:cubicBezTo>
                      <a:cubicBezTo>
                        <a:pt x="607" y="281"/>
                        <a:pt x="592" y="244"/>
                        <a:pt x="583" y="270"/>
                      </a:cubicBezTo>
                      <a:cubicBezTo>
                        <a:pt x="557" y="253"/>
                        <a:pt x="588" y="276"/>
                        <a:pt x="571" y="255"/>
                      </a:cubicBezTo>
                      <a:cubicBezTo>
                        <a:pt x="560" y="241"/>
                        <a:pt x="529" y="241"/>
                        <a:pt x="514" y="240"/>
                      </a:cubicBezTo>
                      <a:cubicBezTo>
                        <a:pt x="503" y="233"/>
                        <a:pt x="503" y="223"/>
                        <a:pt x="490" y="219"/>
                      </a:cubicBezTo>
                      <a:cubicBezTo>
                        <a:pt x="487" y="221"/>
                        <a:pt x="484" y="226"/>
                        <a:pt x="481" y="225"/>
                      </a:cubicBezTo>
                      <a:cubicBezTo>
                        <a:pt x="478" y="224"/>
                        <a:pt x="480" y="218"/>
                        <a:pt x="478" y="216"/>
                      </a:cubicBezTo>
                      <a:cubicBezTo>
                        <a:pt x="464" y="202"/>
                        <a:pt x="438" y="211"/>
                        <a:pt x="418" y="210"/>
                      </a:cubicBezTo>
                      <a:cubicBezTo>
                        <a:pt x="398" y="197"/>
                        <a:pt x="408" y="223"/>
                        <a:pt x="391" y="234"/>
                      </a:cubicBezTo>
                      <a:cubicBezTo>
                        <a:pt x="378" y="254"/>
                        <a:pt x="355" y="242"/>
                        <a:pt x="334" y="240"/>
                      </a:cubicBezTo>
                      <a:cubicBezTo>
                        <a:pt x="327" y="238"/>
                        <a:pt x="321" y="231"/>
                        <a:pt x="313" y="231"/>
                      </a:cubicBezTo>
                      <a:cubicBezTo>
                        <a:pt x="303" y="231"/>
                        <a:pt x="293" y="237"/>
                        <a:pt x="283" y="240"/>
                      </a:cubicBezTo>
                      <a:cubicBezTo>
                        <a:pt x="279" y="252"/>
                        <a:pt x="270" y="257"/>
                        <a:pt x="262" y="267"/>
                      </a:cubicBezTo>
                      <a:cubicBezTo>
                        <a:pt x="255" y="289"/>
                        <a:pt x="274" y="293"/>
                        <a:pt x="289" y="303"/>
                      </a:cubicBezTo>
                      <a:cubicBezTo>
                        <a:pt x="295" y="311"/>
                        <a:pt x="299" y="309"/>
                        <a:pt x="303" y="320"/>
                      </a:cubicBezTo>
                      <a:cubicBezTo>
                        <a:pt x="306" y="327"/>
                        <a:pt x="304" y="335"/>
                        <a:pt x="306" y="344"/>
                      </a:cubicBezTo>
                      <a:cubicBezTo>
                        <a:pt x="308" y="353"/>
                        <a:pt x="318" y="363"/>
                        <a:pt x="316" y="372"/>
                      </a:cubicBezTo>
                      <a:cubicBezTo>
                        <a:pt x="310" y="382"/>
                        <a:pt x="301" y="389"/>
                        <a:pt x="295" y="399"/>
                      </a:cubicBezTo>
                      <a:cubicBezTo>
                        <a:pt x="288" y="427"/>
                        <a:pt x="267" y="424"/>
                        <a:pt x="250" y="444"/>
                      </a:cubicBezTo>
                      <a:cubicBezTo>
                        <a:pt x="235" y="462"/>
                        <a:pt x="238" y="478"/>
                        <a:pt x="214" y="486"/>
                      </a:cubicBezTo>
                      <a:cubicBezTo>
                        <a:pt x="196" y="513"/>
                        <a:pt x="222" y="477"/>
                        <a:pt x="211" y="477"/>
                      </a:cubicBezTo>
                      <a:cubicBezTo>
                        <a:pt x="205" y="477"/>
                        <a:pt x="206" y="499"/>
                        <a:pt x="202" y="504"/>
                      </a:cubicBezTo>
                      <a:cubicBezTo>
                        <a:pt x="198" y="510"/>
                        <a:pt x="204" y="527"/>
                        <a:pt x="198" y="530"/>
                      </a:cubicBezTo>
                      <a:cubicBezTo>
                        <a:pt x="192" y="533"/>
                        <a:pt x="172" y="523"/>
                        <a:pt x="165" y="524"/>
                      </a:cubicBezTo>
                      <a:cubicBezTo>
                        <a:pt x="158" y="525"/>
                        <a:pt x="159" y="535"/>
                        <a:pt x="157" y="537"/>
                      </a:cubicBezTo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5" name="Freeform 5"/>
                <p:cNvSpPr>
                  <a:spLocks/>
                </p:cNvSpPr>
                <p:nvPr/>
              </p:nvSpPr>
              <p:spPr bwMode="gray">
                <a:xfrm>
                  <a:off x="1970" y="1967"/>
                  <a:ext cx="1398" cy="1260"/>
                </a:xfrm>
                <a:custGeom>
                  <a:avLst/>
                  <a:gdLst>
                    <a:gd name="T0" fmla="*/ 171 w 1520"/>
                    <a:gd name="T1" fmla="*/ 435 h 1265"/>
                    <a:gd name="T2" fmla="*/ 198 w 1520"/>
                    <a:gd name="T3" fmla="*/ 421 h 1265"/>
                    <a:gd name="T4" fmla="*/ 226 w 1520"/>
                    <a:gd name="T5" fmla="*/ 403 h 1265"/>
                    <a:gd name="T6" fmla="*/ 254 w 1520"/>
                    <a:gd name="T7" fmla="*/ 485 h 1265"/>
                    <a:gd name="T8" fmla="*/ 258 w 1520"/>
                    <a:gd name="T9" fmla="*/ 591 h 1265"/>
                    <a:gd name="T10" fmla="*/ 323 w 1520"/>
                    <a:gd name="T11" fmla="*/ 614 h 1265"/>
                    <a:gd name="T12" fmla="*/ 329 w 1520"/>
                    <a:gd name="T13" fmla="*/ 523 h 1265"/>
                    <a:gd name="T14" fmla="*/ 338 w 1520"/>
                    <a:gd name="T15" fmla="*/ 497 h 1265"/>
                    <a:gd name="T16" fmla="*/ 332 w 1520"/>
                    <a:gd name="T17" fmla="*/ 409 h 1265"/>
                    <a:gd name="T18" fmla="*/ 278 w 1520"/>
                    <a:gd name="T19" fmla="*/ 363 h 1265"/>
                    <a:gd name="T20" fmla="*/ 297 w 1520"/>
                    <a:gd name="T21" fmla="*/ 275 h 1265"/>
                    <a:gd name="T22" fmla="*/ 299 w 1520"/>
                    <a:gd name="T23" fmla="*/ 223 h 1265"/>
                    <a:gd name="T24" fmla="*/ 270 w 1520"/>
                    <a:gd name="T25" fmla="*/ 63 h 1265"/>
                    <a:gd name="T26" fmla="*/ 305 w 1520"/>
                    <a:gd name="T27" fmla="*/ 17 h 1265"/>
                    <a:gd name="T28" fmla="*/ 337 w 1520"/>
                    <a:gd name="T29" fmla="*/ 39 h 1265"/>
                    <a:gd name="T30" fmla="*/ 403 w 1520"/>
                    <a:gd name="T31" fmla="*/ 33 h 1265"/>
                    <a:gd name="T32" fmla="*/ 433 w 1520"/>
                    <a:gd name="T33" fmla="*/ 59 h 1265"/>
                    <a:gd name="T34" fmla="*/ 402 w 1520"/>
                    <a:gd name="T35" fmla="*/ 113 h 1265"/>
                    <a:gd name="T36" fmla="*/ 407 w 1520"/>
                    <a:gd name="T37" fmla="*/ 185 h 1265"/>
                    <a:gd name="T38" fmla="*/ 432 w 1520"/>
                    <a:gd name="T39" fmla="*/ 261 h 1265"/>
                    <a:gd name="T40" fmla="*/ 461 w 1520"/>
                    <a:gd name="T41" fmla="*/ 285 h 1265"/>
                    <a:gd name="T42" fmla="*/ 483 w 1520"/>
                    <a:gd name="T43" fmla="*/ 361 h 1265"/>
                    <a:gd name="T44" fmla="*/ 495 w 1520"/>
                    <a:gd name="T45" fmla="*/ 387 h 1265"/>
                    <a:gd name="T46" fmla="*/ 484 w 1520"/>
                    <a:gd name="T47" fmla="*/ 487 h 1265"/>
                    <a:gd name="T48" fmla="*/ 490 w 1520"/>
                    <a:gd name="T49" fmla="*/ 603 h 1265"/>
                    <a:gd name="T50" fmla="*/ 523 w 1520"/>
                    <a:gd name="T51" fmla="*/ 633 h 1265"/>
                    <a:gd name="T52" fmla="*/ 510 w 1520"/>
                    <a:gd name="T53" fmla="*/ 689 h 1265"/>
                    <a:gd name="T54" fmla="*/ 531 w 1520"/>
                    <a:gd name="T55" fmla="*/ 862 h 1265"/>
                    <a:gd name="T56" fmla="*/ 569 w 1520"/>
                    <a:gd name="T57" fmla="*/ 853 h 1265"/>
                    <a:gd name="T58" fmla="*/ 597 w 1520"/>
                    <a:gd name="T59" fmla="*/ 853 h 1265"/>
                    <a:gd name="T60" fmla="*/ 623 w 1520"/>
                    <a:gd name="T61" fmla="*/ 919 h 1265"/>
                    <a:gd name="T62" fmla="*/ 655 w 1520"/>
                    <a:gd name="T63" fmla="*/ 993 h 1265"/>
                    <a:gd name="T64" fmla="*/ 625 w 1520"/>
                    <a:gd name="T65" fmla="*/ 1075 h 1265"/>
                    <a:gd name="T66" fmla="*/ 618 w 1520"/>
                    <a:gd name="T67" fmla="*/ 1129 h 1265"/>
                    <a:gd name="T68" fmla="*/ 581 w 1520"/>
                    <a:gd name="T69" fmla="*/ 1177 h 1265"/>
                    <a:gd name="T70" fmla="*/ 556 w 1520"/>
                    <a:gd name="T71" fmla="*/ 1118 h 1265"/>
                    <a:gd name="T72" fmla="*/ 523 w 1520"/>
                    <a:gd name="T73" fmla="*/ 1098 h 1265"/>
                    <a:gd name="T74" fmla="*/ 465 w 1520"/>
                    <a:gd name="T75" fmla="*/ 1087 h 1265"/>
                    <a:gd name="T76" fmla="*/ 422 w 1520"/>
                    <a:gd name="T77" fmla="*/ 1087 h 1265"/>
                    <a:gd name="T78" fmla="*/ 363 w 1520"/>
                    <a:gd name="T79" fmla="*/ 1134 h 1265"/>
                    <a:gd name="T80" fmla="*/ 332 w 1520"/>
                    <a:gd name="T81" fmla="*/ 1147 h 1265"/>
                    <a:gd name="T82" fmla="*/ 286 w 1520"/>
                    <a:gd name="T83" fmla="*/ 1093 h 1265"/>
                    <a:gd name="T84" fmla="*/ 243 w 1520"/>
                    <a:gd name="T85" fmla="*/ 1085 h 1265"/>
                    <a:gd name="T86" fmla="*/ 210 w 1520"/>
                    <a:gd name="T87" fmla="*/ 1051 h 1265"/>
                    <a:gd name="T88" fmla="*/ 159 w 1520"/>
                    <a:gd name="T89" fmla="*/ 1045 h 1265"/>
                    <a:gd name="T90" fmla="*/ 98 w 1520"/>
                    <a:gd name="T91" fmla="*/ 1053 h 1265"/>
                    <a:gd name="T92" fmla="*/ 52 w 1520"/>
                    <a:gd name="T93" fmla="*/ 1106 h 1265"/>
                    <a:gd name="T94" fmla="*/ 34 w 1520"/>
                    <a:gd name="T95" fmla="*/ 1106 h 1265"/>
                    <a:gd name="T96" fmla="*/ 17 w 1520"/>
                    <a:gd name="T97" fmla="*/ 1084 h 1265"/>
                    <a:gd name="T98" fmla="*/ 3 w 1520"/>
                    <a:gd name="T99" fmla="*/ 991 h 1265"/>
                    <a:gd name="T100" fmla="*/ 6 w 1520"/>
                    <a:gd name="T101" fmla="*/ 924 h 1265"/>
                    <a:gd name="T102" fmla="*/ 30 w 1520"/>
                    <a:gd name="T103" fmla="*/ 869 h 1265"/>
                    <a:gd name="T104" fmla="*/ 67 w 1520"/>
                    <a:gd name="T105" fmla="*/ 848 h 1265"/>
                    <a:gd name="T106" fmla="*/ 100 w 1520"/>
                    <a:gd name="T107" fmla="*/ 839 h 1265"/>
                    <a:gd name="T108" fmla="*/ 141 w 1520"/>
                    <a:gd name="T109" fmla="*/ 812 h 1265"/>
                    <a:gd name="T110" fmla="*/ 143 w 1520"/>
                    <a:gd name="T111" fmla="*/ 758 h 1265"/>
                    <a:gd name="T112" fmla="*/ 168 w 1520"/>
                    <a:gd name="T113" fmla="*/ 734 h 1265"/>
                    <a:gd name="T114" fmla="*/ 190 w 1520"/>
                    <a:gd name="T115" fmla="*/ 686 h 1265"/>
                    <a:gd name="T116" fmla="*/ 197 w 1520"/>
                    <a:gd name="T117" fmla="*/ 647 h 1265"/>
                    <a:gd name="T118" fmla="*/ 195 w 1520"/>
                    <a:gd name="T119" fmla="*/ 602 h 1265"/>
                    <a:gd name="T120" fmla="*/ 189 w 1520"/>
                    <a:gd name="T121" fmla="*/ 555 h 1265"/>
                    <a:gd name="T122" fmla="*/ 175 w 1520"/>
                    <a:gd name="T123" fmla="*/ 507 h 12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520" h="1265">
                      <a:moveTo>
                        <a:pt x="357" y="496"/>
                      </a:moveTo>
                      <a:cubicBezTo>
                        <a:pt x="368" y="494"/>
                        <a:pt x="376" y="490"/>
                        <a:pt x="382" y="481"/>
                      </a:cubicBezTo>
                      <a:cubicBezTo>
                        <a:pt x="384" y="471"/>
                        <a:pt x="389" y="471"/>
                        <a:pt x="394" y="463"/>
                      </a:cubicBezTo>
                      <a:cubicBezTo>
                        <a:pt x="395" y="460"/>
                        <a:pt x="394" y="456"/>
                        <a:pt x="396" y="455"/>
                      </a:cubicBezTo>
                      <a:cubicBezTo>
                        <a:pt x="398" y="454"/>
                        <a:pt x="401" y="457"/>
                        <a:pt x="404" y="457"/>
                      </a:cubicBezTo>
                      <a:cubicBezTo>
                        <a:pt x="408" y="457"/>
                        <a:pt x="425" y="452"/>
                        <a:pt x="428" y="451"/>
                      </a:cubicBezTo>
                      <a:cubicBezTo>
                        <a:pt x="431" y="441"/>
                        <a:pt x="435" y="443"/>
                        <a:pt x="444" y="445"/>
                      </a:cubicBezTo>
                      <a:cubicBezTo>
                        <a:pt x="455" y="429"/>
                        <a:pt x="440" y="447"/>
                        <a:pt x="456" y="441"/>
                      </a:cubicBezTo>
                      <a:cubicBezTo>
                        <a:pt x="460" y="440"/>
                        <a:pt x="461" y="435"/>
                        <a:pt x="464" y="433"/>
                      </a:cubicBezTo>
                      <a:cubicBezTo>
                        <a:pt x="473" y="428"/>
                        <a:pt x="485" y="430"/>
                        <a:pt x="496" y="429"/>
                      </a:cubicBezTo>
                      <a:cubicBezTo>
                        <a:pt x="510" y="439"/>
                        <a:pt x="503" y="436"/>
                        <a:pt x="516" y="439"/>
                      </a:cubicBezTo>
                      <a:cubicBezTo>
                        <a:pt x="521" y="438"/>
                        <a:pt x="518" y="421"/>
                        <a:pt x="524" y="423"/>
                      </a:cubicBezTo>
                      <a:lnTo>
                        <a:pt x="554" y="449"/>
                      </a:lnTo>
                      <a:cubicBezTo>
                        <a:pt x="539" y="461"/>
                        <a:pt x="543" y="462"/>
                        <a:pt x="556" y="475"/>
                      </a:cubicBezTo>
                      <a:cubicBezTo>
                        <a:pt x="558" y="483"/>
                        <a:pt x="560" y="489"/>
                        <a:pt x="568" y="493"/>
                      </a:cubicBezTo>
                      <a:cubicBezTo>
                        <a:pt x="574" y="496"/>
                        <a:pt x="586" y="498"/>
                        <a:pt x="586" y="505"/>
                      </a:cubicBezTo>
                      <a:cubicBezTo>
                        <a:pt x="575" y="513"/>
                        <a:pt x="559" y="521"/>
                        <a:pt x="554" y="535"/>
                      </a:cubicBezTo>
                      <a:cubicBezTo>
                        <a:pt x="555" y="548"/>
                        <a:pt x="553" y="569"/>
                        <a:pt x="566" y="577"/>
                      </a:cubicBezTo>
                      <a:cubicBezTo>
                        <a:pt x="569" y="585"/>
                        <a:pt x="573" y="597"/>
                        <a:pt x="578" y="603"/>
                      </a:cubicBezTo>
                      <a:cubicBezTo>
                        <a:pt x="582" y="608"/>
                        <a:pt x="592" y="609"/>
                        <a:pt x="596" y="611"/>
                      </a:cubicBezTo>
                      <a:cubicBezTo>
                        <a:pt x="612" y="619"/>
                        <a:pt x="627" y="625"/>
                        <a:pt x="644" y="631"/>
                      </a:cubicBezTo>
                      <a:cubicBezTo>
                        <a:pt x="665" y="659"/>
                        <a:pt x="690" y="662"/>
                        <a:pt x="726" y="665"/>
                      </a:cubicBezTo>
                      <a:cubicBezTo>
                        <a:pt x="734" y="677"/>
                        <a:pt x="748" y="671"/>
                        <a:pt x="760" y="667"/>
                      </a:cubicBezTo>
                      <a:cubicBezTo>
                        <a:pt x="768" y="655"/>
                        <a:pt x="753" y="645"/>
                        <a:pt x="746" y="635"/>
                      </a:cubicBezTo>
                      <a:cubicBezTo>
                        <a:pt x="764" y="617"/>
                        <a:pt x="761" y="626"/>
                        <a:pt x="754" y="609"/>
                      </a:cubicBezTo>
                      <a:cubicBezTo>
                        <a:pt x="744" y="588"/>
                        <a:pt x="755" y="605"/>
                        <a:pt x="746" y="591"/>
                      </a:cubicBezTo>
                      <a:cubicBezTo>
                        <a:pt x="748" y="581"/>
                        <a:pt x="753" y="581"/>
                        <a:pt x="758" y="573"/>
                      </a:cubicBezTo>
                      <a:cubicBezTo>
                        <a:pt x="759" y="563"/>
                        <a:pt x="756" y="552"/>
                        <a:pt x="760" y="543"/>
                      </a:cubicBezTo>
                      <a:cubicBezTo>
                        <a:pt x="762" y="539"/>
                        <a:pt x="772" y="539"/>
                        <a:pt x="772" y="539"/>
                      </a:cubicBezTo>
                      <a:cubicBezTo>
                        <a:pt x="773" y="537"/>
                        <a:pt x="774" y="535"/>
                        <a:pt x="774" y="533"/>
                      </a:cubicBezTo>
                      <a:cubicBezTo>
                        <a:pt x="774" y="531"/>
                        <a:pt x="770" y="529"/>
                        <a:pt x="770" y="527"/>
                      </a:cubicBezTo>
                      <a:cubicBezTo>
                        <a:pt x="771" y="522"/>
                        <a:pt x="778" y="521"/>
                        <a:pt x="782" y="517"/>
                      </a:cubicBezTo>
                      <a:cubicBezTo>
                        <a:pt x="779" y="513"/>
                        <a:pt x="778" y="507"/>
                        <a:pt x="774" y="503"/>
                      </a:cubicBezTo>
                      <a:cubicBezTo>
                        <a:pt x="771" y="500"/>
                        <a:pt x="762" y="495"/>
                        <a:pt x="762" y="495"/>
                      </a:cubicBezTo>
                      <a:cubicBezTo>
                        <a:pt x="769" y="486"/>
                        <a:pt x="778" y="477"/>
                        <a:pt x="786" y="469"/>
                      </a:cubicBezTo>
                      <a:cubicBezTo>
                        <a:pt x="778" y="457"/>
                        <a:pt x="779" y="437"/>
                        <a:pt x="768" y="429"/>
                      </a:cubicBezTo>
                      <a:cubicBezTo>
                        <a:pt x="760" y="417"/>
                        <a:pt x="765" y="406"/>
                        <a:pt x="752" y="397"/>
                      </a:cubicBezTo>
                      <a:cubicBezTo>
                        <a:pt x="738" y="370"/>
                        <a:pt x="760" y="378"/>
                        <a:pt x="706" y="381"/>
                      </a:cubicBezTo>
                      <a:cubicBezTo>
                        <a:pt x="691" y="404"/>
                        <a:pt x="689" y="393"/>
                        <a:pt x="650" y="391"/>
                      </a:cubicBezTo>
                      <a:cubicBezTo>
                        <a:pt x="648" y="385"/>
                        <a:pt x="643" y="379"/>
                        <a:pt x="642" y="373"/>
                      </a:cubicBezTo>
                      <a:cubicBezTo>
                        <a:pt x="641" y="367"/>
                        <a:pt x="662" y="355"/>
                        <a:pt x="666" y="349"/>
                      </a:cubicBezTo>
                      <a:cubicBezTo>
                        <a:pt x="664" y="332"/>
                        <a:pt x="666" y="326"/>
                        <a:pt x="652" y="317"/>
                      </a:cubicBezTo>
                      <a:cubicBezTo>
                        <a:pt x="671" y="304"/>
                        <a:pt x="658" y="306"/>
                        <a:pt x="672" y="293"/>
                      </a:cubicBezTo>
                      <a:cubicBezTo>
                        <a:pt x="676" y="290"/>
                        <a:pt x="684" y="285"/>
                        <a:pt x="684" y="285"/>
                      </a:cubicBezTo>
                      <a:cubicBezTo>
                        <a:pt x="689" y="277"/>
                        <a:pt x="686" y="274"/>
                        <a:pt x="684" y="265"/>
                      </a:cubicBezTo>
                      <a:cubicBezTo>
                        <a:pt x="685" y="261"/>
                        <a:pt x="685" y="256"/>
                        <a:pt x="688" y="253"/>
                      </a:cubicBezTo>
                      <a:cubicBezTo>
                        <a:pt x="696" y="244"/>
                        <a:pt x="707" y="257"/>
                        <a:pt x="696" y="235"/>
                      </a:cubicBezTo>
                      <a:cubicBezTo>
                        <a:pt x="695" y="233"/>
                        <a:pt x="692" y="234"/>
                        <a:pt x="690" y="233"/>
                      </a:cubicBezTo>
                      <a:cubicBezTo>
                        <a:pt x="694" y="228"/>
                        <a:pt x="698" y="215"/>
                        <a:pt x="698" y="215"/>
                      </a:cubicBezTo>
                      <a:cubicBezTo>
                        <a:pt x="686" y="207"/>
                        <a:pt x="690" y="195"/>
                        <a:pt x="682" y="185"/>
                      </a:cubicBezTo>
                      <a:cubicBezTo>
                        <a:pt x="672" y="172"/>
                        <a:pt x="664" y="165"/>
                        <a:pt x="664" y="147"/>
                      </a:cubicBezTo>
                      <a:cubicBezTo>
                        <a:pt x="650" y="133"/>
                        <a:pt x="560" y="69"/>
                        <a:pt x="624" y="63"/>
                      </a:cubicBezTo>
                      <a:cubicBezTo>
                        <a:pt x="628" y="52"/>
                        <a:pt x="632" y="40"/>
                        <a:pt x="642" y="33"/>
                      </a:cubicBezTo>
                      <a:cubicBezTo>
                        <a:pt x="644" y="26"/>
                        <a:pt x="652" y="17"/>
                        <a:pt x="658" y="13"/>
                      </a:cubicBezTo>
                      <a:cubicBezTo>
                        <a:pt x="665" y="15"/>
                        <a:pt x="676" y="23"/>
                        <a:pt x="676" y="23"/>
                      </a:cubicBezTo>
                      <a:cubicBezTo>
                        <a:pt x="684" y="35"/>
                        <a:pt x="696" y="23"/>
                        <a:pt x="706" y="17"/>
                      </a:cubicBezTo>
                      <a:cubicBezTo>
                        <a:pt x="710" y="15"/>
                        <a:pt x="718" y="9"/>
                        <a:pt x="718" y="9"/>
                      </a:cubicBezTo>
                      <a:cubicBezTo>
                        <a:pt x="724" y="0"/>
                        <a:pt x="748" y="1"/>
                        <a:pt x="748" y="1"/>
                      </a:cubicBezTo>
                      <a:cubicBezTo>
                        <a:pt x="756" y="10"/>
                        <a:pt x="765" y="19"/>
                        <a:pt x="772" y="29"/>
                      </a:cubicBezTo>
                      <a:cubicBezTo>
                        <a:pt x="781" y="41"/>
                        <a:pt x="767" y="35"/>
                        <a:pt x="780" y="39"/>
                      </a:cubicBezTo>
                      <a:cubicBezTo>
                        <a:pt x="783" y="69"/>
                        <a:pt x="787" y="59"/>
                        <a:pt x="822" y="61"/>
                      </a:cubicBezTo>
                      <a:cubicBezTo>
                        <a:pt x="833" y="78"/>
                        <a:pt x="851" y="68"/>
                        <a:pt x="872" y="67"/>
                      </a:cubicBezTo>
                      <a:cubicBezTo>
                        <a:pt x="877" y="52"/>
                        <a:pt x="883" y="51"/>
                        <a:pt x="898" y="49"/>
                      </a:cubicBezTo>
                      <a:cubicBezTo>
                        <a:pt x="911" y="45"/>
                        <a:pt x="913" y="36"/>
                        <a:pt x="930" y="33"/>
                      </a:cubicBezTo>
                      <a:cubicBezTo>
                        <a:pt x="940" y="23"/>
                        <a:pt x="939" y="38"/>
                        <a:pt x="952" y="41"/>
                      </a:cubicBezTo>
                      <a:cubicBezTo>
                        <a:pt x="954" y="42"/>
                        <a:pt x="956" y="43"/>
                        <a:pt x="958" y="45"/>
                      </a:cubicBezTo>
                      <a:cubicBezTo>
                        <a:pt x="959" y="47"/>
                        <a:pt x="959" y="50"/>
                        <a:pt x="960" y="51"/>
                      </a:cubicBezTo>
                      <a:cubicBezTo>
                        <a:pt x="967" y="58"/>
                        <a:pt x="990" y="57"/>
                        <a:pt x="1000" y="59"/>
                      </a:cubicBezTo>
                      <a:cubicBezTo>
                        <a:pt x="997" y="67"/>
                        <a:pt x="992" y="67"/>
                        <a:pt x="986" y="73"/>
                      </a:cubicBezTo>
                      <a:cubicBezTo>
                        <a:pt x="991" y="98"/>
                        <a:pt x="996" y="101"/>
                        <a:pt x="968" y="95"/>
                      </a:cubicBezTo>
                      <a:cubicBezTo>
                        <a:pt x="961" y="85"/>
                        <a:pt x="956" y="86"/>
                        <a:pt x="946" y="81"/>
                      </a:cubicBezTo>
                      <a:cubicBezTo>
                        <a:pt x="920" y="84"/>
                        <a:pt x="926" y="87"/>
                        <a:pt x="926" y="113"/>
                      </a:cubicBezTo>
                      <a:lnTo>
                        <a:pt x="908" y="121"/>
                      </a:lnTo>
                      <a:lnTo>
                        <a:pt x="922" y="133"/>
                      </a:lnTo>
                      <a:cubicBezTo>
                        <a:pt x="923" y="155"/>
                        <a:pt x="916" y="168"/>
                        <a:pt x="934" y="177"/>
                      </a:cubicBezTo>
                      <a:cubicBezTo>
                        <a:pt x="938" y="182"/>
                        <a:pt x="942" y="195"/>
                        <a:pt x="942" y="195"/>
                      </a:cubicBezTo>
                      <a:cubicBezTo>
                        <a:pt x="939" y="196"/>
                        <a:pt x="933" y="196"/>
                        <a:pt x="932" y="199"/>
                      </a:cubicBezTo>
                      <a:cubicBezTo>
                        <a:pt x="931" y="203"/>
                        <a:pt x="938" y="253"/>
                        <a:pt x="938" y="253"/>
                      </a:cubicBezTo>
                      <a:cubicBezTo>
                        <a:pt x="945" y="263"/>
                        <a:pt x="962" y="256"/>
                        <a:pt x="974" y="257"/>
                      </a:cubicBezTo>
                      <a:cubicBezTo>
                        <a:pt x="980" y="267"/>
                        <a:pt x="987" y="268"/>
                        <a:pt x="998" y="271"/>
                      </a:cubicBezTo>
                      <a:cubicBezTo>
                        <a:pt x="1042" y="268"/>
                        <a:pt x="1015" y="264"/>
                        <a:pt x="1054" y="261"/>
                      </a:cubicBezTo>
                      <a:cubicBezTo>
                        <a:pt x="1071" y="267"/>
                        <a:pt x="1048" y="257"/>
                        <a:pt x="1062" y="271"/>
                      </a:cubicBezTo>
                      <a:cubicBezTo>
                        <a:pt x="1065" y="274"/>
                        <a:pt x="1078" y="276"/>
                        <a:pt x="1082" y="279"/>
                      </a:cubicBezTo>
                      <a:cubicBezTo>
                        <a:pt x="1086" y="292"/>
                        <a:pt x="1076" y="292"/>
                        <a:pt x="1066" y="295"/>
                      </a:cubicBezTo>
                      <a:cubicBezTo>
                        <a:pt x="1069" y="318"/>
                        <a:pt x="1068" y="309"/>
                        <a:pt x="1078" y="323"/>
                      </a:cubicBezTo>
                      <a:cubicBezTo>
                        <a:pt x="1070" y="328"/>
                        <a:pt x="1068" y="333"/>
                        <a:pt x="1064" y="341"/>
                      </a:cubicBezTo>
                      <a:cubicBezTo>
                        <a:pt x="1067" y="354"/>
                        <a:pt x="1068" y="361"/>
                        <a:pt x="1082" y="365"/>
                      </a:cubicBezTo>
                      <a:cubicBezTo>
                        <a:pt x="1087" y="379"/>
                        <a:pt x="1104" y="374"/>
                        <a:pt x="1116" y="371"/>
                      </a:cubicBezTo>
                      <a:cubicBezTo>
                        <a:pt x="1118" y="370"/>
                        <a:pt x="1120" y="367"/>
                        <a:pt x="1122" y="367"/>
                      </a:cubicBezTo>
                      <a:cubicBezTo>
                        <a:pt x="1125" y="367"/>
                        <a:pt x="1126" y="371"/>
                        <a:pt x="1128" y="373"/>
                      </a:cubicBezTo>
                      <a:cubicBezTo>
                        <a:pt x="1136" y="379"/>
                        <a:pt x="1146" y="380"/>
                        <a:pt x="1154" y="385"/>
                      </a:cubicBezTo>
                      <a:cubicBezTo>
                        <a:pt x="1157" y="393"/>
                        <a:pt x="1146" y="398"/>
                        <a:pt x="1140" y="407"/>
                      </a:cubicBezTo>
                      <a:cubicBezTo>
                        <a:pt x="1131" y="420"/>
                        <a:pt x="1123" y="432"/>
                        <a:pt x="1114" y="445"/>
                      </a:cubicBezTo>
                      <a:cubicBezTo>
                        <a:pt x="1111" y="456"/>
                        <a:pt x="1109" y="464"/>
                        <a:pt x="1122" y="467"/>
                      </a:cubicBezTo>
                      <a:cubicBezTo>
                        <a:pt x="1136" y="476"/>
                        <a:pt x="1132" y="470"/>
                        <a:pt x="1136" y="481"/>
                      </a:cubicBezTo>
                      <a:cubicBezTo>
                        <a:pt x="1134" y="494"/>
                        <a:pt x="1128" y="497"/>
                        <a:pt x="1118" y="507"/>
                      </a:cubicBezTo>
                      <a:cubicBezTo>
                        <a:pt x="1120" y="516"/>
                        <a:pt x="1125" y="526"/>
                        <a:pt x="1120" y="535"/>
                      </a:cubicBezTo>
                      <a:cubicBezTo>
                        <a:pt x="1119" y="537"/>
                        <a:pt x="1116" y="536"/>
                        <a:pt x="1114" y="537"/>
                      </a:cubicBezTo>
                      <a:cubicBezTo>
                        <a:pt x="1109" y="539"/>
                        <a:pt x="1100" y="551"/>
                        <a:pt x="1100" y="543"/>
                      </a:cubicBezTo>
                      <a:cubicBezTo>
                        <a:pt x="1102" y="592"/>
                        <a:pt x="1092" y="607"/>
                        <a:pt x="1132" y="623"/>
                      </a:cubicBezTo>
                      <a:cubicBezTo>
                        <a:pt x="1142" y="638"/>
                        <a:pt x="1135" y="634"/>
                        <a:pt x="1150" y="637"/>
                      </a:cubicBezTo>
                      <a:cubicBezTo>
                        <a:pt x="1152" y="641"/>
                        <a:pt x="1153" y="646"/>
                        <a:pt x="1156" y="649"/>
                      </a:cubicBezTo>
                      <a:cubicBezTo>
                        <a:pt x="1160" y="653"/>
                        <a:pt x="1167" y="652"/>
                        <a:pt x="1172" y="653"/>
                      </a:cubicBezTo>
                      <a:cubicBezTo>
                        <a:pt x="1185" y="656"/>
                        <a:pt x="1197" y="660"/>
                        <a:pt x="1210" y="663"/>
                      </a:cubicBezTo>
                      <a:cubicBezTo>
                        <a:pt x="1211" y="665"/>
                        <a:pt x="1215" y="667"/>
                        <a:pt x="1214" y="669"/>
                      </a:cubicBezTo>
                      <a:cubicBezTo>
                        <a:pt x="1212" y="674"/>
                        <a:pt x="1202" y="681"/>
                        <a:pt x="1202" y="681"/>
                      </a:cubicBezTo>
                      <a:cubicBezTo>
                        <a:pt x="1198" y="692"/>
                        <a:pt x="1196" y="695"/>
                        <a:pt x="1186" y="701"/>
                      </a:cubicBezTo>
                      <a:cubicBezTo>
                        <a:pt x="1182" y="706"/>
                        <a:pt x="1178" y="719"/>
                        <a:pt x="1178" y="719"/>
                      </a:cubicBezTo>
                      <a:cubicBezTo>
                        <a:pt x="1180" y="759"/>
                        <a:pt x="1176" y="744"/>
                        <a:pt x="1190" y="765"/>
                      </a:cubicBezTo>
                      <a:cubicBezTo>
                        <a:pt x="1192" y="786"/>
                        <a:pt x="1196" y="817"/>
                        <a:pt x="1208" y="835"/>
                      </a:cubicBezTo>
                      <a:cubicBezTo>
                        <a:pt x="1211" y="847"/>
                        <a:pt x="1211" y="858"/>
                        <a:pt x="1202" y="867"/>
                      </a:cubicBezTo>
                      <a:cubicBezTo>
                        <a:pt x="1205" y="886"/>
                        <a:pt x="1208" y="889"/>
                        <a:pt x="1226" y="895"/>
                      </a:cubicBezTo>
                      <a:cubicBezTo>
                        <a:pt x="1240" y="884"/>
                        <a:pt x="1243" y="886"/>
                        <a:pt x="1260" y="889"/>
                      </a:cubicBezTo>
                      <a:cubicBezTo>
                        <a:pt x="1269" y="902"/>
                        <a:pt x="1276" y="894"/>
                        <a:pt x="1288" y="889"/>
                      </a:cubicBezTo>
                      <a:cubicBezTo>
                        <a:pt x="1307" y="894"/>
                        <a:pt x="1299" y="895"/>
                        <a:pt x="1312" y="889"/>
                      </a:cubicBezTo>
                      <a:cubicBezTo>
                        <a:pt x="1313" y="887"/>
                        <a:pt x="1312" y="884"/>
                        <a:pt x="1314" y="883"/>
                      </a:cubicBezTo>
                      <a:cubicBezTo>
                        <a:pt x="1316" y="882"/>
                        <a:pt x="1318" y="886"/>
                        <a:pt x="1320" y="887"/>
                      </a:cubicBezTo>
                      <a:cubicBezTo>
                        <a:pt x="1324" y="889"/>
                        <a:pt x="1332" y="891"/>
                        <a:pt x="1332" y="891"/>
                      </a:cubicBezTo>
                      <a:cubicBezTo>
                        <a:pt x="1346" y="888"/>
                        <a:pt x="1356" y="874"/>
                        <a:pt x="1368" y="865"/>
                      </a:cubicBezTo>
                      <a:cubicBezTo>
                        <a:pt x="1379" y="869"/>
                        <a:pt x="1375" y="873"/>
                        <a:pt x="1380" y="883"/>
                      </a:cubicBezTo>
                      <a:cubicBezTo>
                        <a:pt x="1385" y="895"/>
                        <a:pt x="1396" y="904"/>
                        <a:pt x="1406" y="911"/>
                      </a:cubicBezTo>
                      <a:cubicBezTo>
                        <a:pt x="1413" y="922"/>
                        <a:pt x="1419" y="926"/>
                        <a:pt x="1404" y="931"/>
                      </a:cubicBezTo>
                      <a:cubicBezTo>
                        <a:pt x="1394" y="946"/>
                        <a:pt x="1424" y="948"/>
                        <a:pt x="1434" y="955"/>
                      </a:cubicBezTo>
                      <a:cubicBezTo>
                        <a:pt x="1436" y="962"/>
                        <a:pt x="1435" y="962"/>
                        <a:pt x="1438" y="959"/>
                      </a:cubicBezTo>
                      <a:cubicBezTo>
                        <a:pt x="1441" y="983"/>
                        <a:pt x="1438" y="993"/>
                        <a:pt x="1462" y="999"/>
                      </a:cubicBezTo>
                      <a:cubicBezTo>
                        <a:pt x="1474" y="995"/>
                        <a:pt x="1477" y="1004"/>
                        <a:pt x="1488" y="1007"/>
                      </a:cubicBezTo>
                      <a:cubicBezTo>
                        <a:pt x="1492" y="1010"/>
                        <a:pt x="1499" y="1009"/>
                        <a:pt x="1502" y="1013"/>
                      </a:cubicBezTo>
                      <a:cubicBezTo>
                        <a:pt x="1507" y="1019"/>
                        <a:pt x="1508" y="1027"/>
                        <a:pt x="1512" y="1033"/>
                      </a:cubicBezTo>
                      <a:cubicBezTo>
                        <a:pt x="1518" y="1052"/>
                        <a:pt x="1520" y="1057"/>
                        <a:pt x="1502" y="1069"/>
                      </a:cubicBezTo>
                      <a:cubicBezTo>
                        <a:pt x="1486" y="1061"/>
                        <a:pt x="1480" y="1057"/>
                        <a:pt x="1462" y="1053"/>
                      </a:cubicBezTo>
                      <a:cubicBezTo>
                        <a:pt x="1446" y="1060"/>
                        <a:pt x="1451" y="1068"/>
                        <a:pt x="1440" y="1079"/>
                      </a:cubicBezTo>
                      <a:cubicBezTo>
                        <a:pt x="1436" y="1091"/>
                        <a:pt x="1424" y="1109"/>
                        <a:pt x="1442" y="1115"/>
                      </a:cubicBezTo>
                      <a:cubicBezTo>
                        <a:pt x="1441" y="1118"/>
                        <a:pt x="1441" y="1122"/>
                        <a:pt x="1440" y="1125"/>
                      </a:cubicBezTo>
                      <a:cubicBezTo>
                        <a:pt x="1439" y="1128"/>
                        <a:pt x="1435" y="1130"/>
                        <a:pt x="1434" y="1133"/>
                      </a:cubicBezTo>
                      <a:cubicBezTo>
                        <a:pt x="1433" y="1135"/>
                        <a:pt x="1436" y="1139"/>
                        <a:pt x="1436" y="1139"/>
                      </a:cubicBezTo>
                      <a:cubicBezTo>
                        <a:pt x="1433" y="1152"/>
                        <a:pt x="1429" y="1164"/>
                        <a:pt x="1426" y="1177"/>
                      </a:cubicBezTo>
                      <a:cubicBezTo>
                        <a:pt x="1424" y="1185"/>
                        <a:pt x="1414" y="1199"/>
                        <a:pt x="1414" y="1199"/>
                      </a:cubicBezTo>
                      <a:cubicBezTo>
                        <a:pt x="1411" y="1213"/>
                        <a:pt x="1402" y="1213"/>
                        <a:pt x="1394" y="1223"/>
                      </a:cubicBezTo>
                      <a:cubicBezTo>
                        <a:pt x="1383" y="1237"/>
                        <a:pt x="1376" y="1253"/>
                        <a:pt x="1364" y="1265"/>
                      </a:cubicBezTo>
                      <a:cubicBezTo>
                        <a:pt x="1350" y="1256"/>
                        <a:pt x="1353" y="1238"/>
                        <a:pt x="1342" y="1227"/>
                      </a:cubicBezTo>
                      <a:cubicBezTo>
                        <a:pt x="1334" y="1219"/>
                        <a:pt x="1310" y="1221"/>
                        <a:pt x="1300" y="1219"/>
                      </a:cubicBezTo>
                      <a:cubicBezTo>
                        <a:pt x="1295" y="1208"/>
                        <a:pt x="1289" y="1197"/>
                        <a:pt x="1282" y="1187"/>
                      </a:cubicBezTo>
                      <a:cubicBezTo>
                        <a:pt x="1286" y="1182"/>
                        <a:pt x="1294" y="1179"/>
                        <a:pt x="1296" y="1173"/>
                      </a:cubicBezTo>
                      <a:cubicBezTo>
                        <a:pt x="1298" y="1168"/>
                        <a:pt x="1285" y="1163"/>
                        <a:pt x="1284" y="1163"/>
                      </a:cubicBezTo>
                      <a:cubicBezTo>
                        <a:pt x="1271" y="1161"/>
                        <a:pt x="1259" y="1160"/>
                        <a:pt x="1246" y="1159"/>
                      </a:cubicBezTo>
                      <a:cubicBezTo>
                        <a:pt x="1244" y="1158"/>
                        <a:pt x="1242" y="1157"/>
                        <a:pt x="1240" y="1155"/>
                      </a:cubicBezTo>
                      <a:cubicBezTo>
                        <a:pt x="1238" y="1153"/>
                        <a:pt x="1238" y="1151"/>
                        <a:pt x="1236" y="1149"/>
                      </a:cubicBezTo>
                      <a:cubicBezTo>
                        <a:pt x="1229" y="1144"/>
                        <a:pt x="1218" y="1144"/>
                        <a:pt x="1210" y="1139"/>
                      </a:cubicBezTo>
                      <a:cubicBezTo>
                        <a:pt x="1199" y="1143"/>
                        <a:pt x="1194" y="1152"/>
                        <a:pt x="1184" y="1155"/>
                      </a:cubicBezTo>
                      <a:cubicBezTo>
                        <a:pt x="1178" y="1149"/>
                        <a:pt x="1176" y="1143"/>
                        <a:pt x="1170" y="1137"/>
                      </a:cubicBezTo>
                      <a:cubicBezTo>
                        <a:pt x="1152" y="1143"/>
                        <a:pt x="1149" y="1140"/>
                        <a:pt x="1124" y="1137"/>
                      </a:cubicBezTo>
                      <a:cubicBezTo>
                        <a:pt x="1116" y="1113"/>
                        <a:pt x="1109" y="1125"/>
                        <a:pt x="1074" y="1127"/>
                      </a:cubicBezTo>
                      <a:cubicBezTo>
                        <a:pt x="1067" y="1132"/>
                        <a:pt x="1061" y="1140"/>
                        <a:pt x="1054" y="1147"/>
                      </a:cubicBezTo>
                      <a:cubicBezTo>
                        <a:pt x="1047" y="1138"/>
                        <a:pt x="1042" y="1130"/>
                        <a:pt x="1032" y="1123"/>
                      </a:cubicBezTo>
                      <a:cubicBezTo>
                        <a:pt x="1028" y="1109"/>
                        <a:pt x="1020" y="1106"/>
                        <a:pt x="1006" y="1103"/>
                      </a:cubicBezTo>
                      <a:cubicBezTo>
                        <a:pt x="988" y="1106"/>
                        <a:pt x="991" y="1118"/>
                        <a:pt x="974" y="1127"/>
                      </a:cubicBezTo>
                      <a:cubicBezTo>
                        <a:pt x="965" y="1125"/>
                        <a:pt x="962" y="1120"/>
                        <a:pt x="954" y="1117"/>
                      </a:cubicBezTo>
                      <a:cubicBezTo>
                        <a:pt x="916" y="1128"/>
                        <a:pt x="940" y="1153"/>
                        <a:pt x="918" y="1167"/>
                      </a:cubicBezTo>
                      <a:cubicBezTo>
                        <a:pt x="906" y="1175"/>
                        <a:pt x="890" y="1170"/>
                        <a:pt x="876" y="1171"/>
                      </a:cubicBezTo>
                      <a:cubicBezTo>
                        <a:pt x="863" y="1180"/>
                        <a:pt x="854" y="1181"/>
                        <a:pt x="838" y="1183"/>
                      </a:cubicBezTo>
                      <a:cubicBezTo>
                        <a:pt x="831" y="1193"/>
                        <a:pt x="836" y="1188"/>
                        <a:pt x="822" y="1197"/>
                      </a:cubicBezTo>
                      <a:cubicBezTo>
                        <a:pt x="820" y="1198"/>
                        <a:pt x="816" y="1201"/>
                        <a:pt x="816" y="1201"/>
                      </a:cubicBezTo>
                      <a:cubicBezTo>
                        <a:pt x="811" y="1215"/>
                        <a:pt x="805" y="1213"/>
                        <a:pt x="792" y="1211"/>
                      </a:cubicBezTo>
                      <a:cubicBezTo>
                        <a:pt x="784" y="1207"/>
                        <a:pt x="768" y="1197"/>
                        <a:pt x="768" y="1197"/>
                      </a:cubicBezTo>
                      <a:cubicBezTo>
                        <a:pt x="757" y="1174"/>
                        <a:pt x="723" y="1180"/>
                        <a:pt x="702" y="1179"/>
                      </a:cubicBezTo>
                      <a:cubicBezTo>
                        <a:pt x="697" y="1172"/>
                        <a:pt x="693" y="1168"/>
                        <a:pt x="686" y="1163"/>
                      </a:cubicBezTo>
                      <a:cubicBezTo>
                        <a:pt x="685" y="1147"/>
                        <a:pt x="686" y="1137"/>
                        <a:pt x="678" y="1125"/>
                      </a:cubicBezTo>
                      <a:cubicBezTo>
                        <a:pt x="669" y="1131"/>
                        <a:pt x="670" y="1140"/>
                        <a:pt x="660" y="1133"/>
                      </a:cubicBezTo>
                      <a:cubicBezTo>
                        <a:pt x="649" y="1138"/>
                        <a:pt x="638" y="1139"/>
                        <a:pt x="626" y="1141"/>
                      </a:cubicBezTo>
                      <a:cubicBezTo>
                        <a:pt x="618" y="1154"/>
                        <a:pt x="619" y="1140"/>
                        <a:pt x="614" y="1135"/>
                      </a:cubicBezTo>
                      <a:cubicBezTo>
                        <a:pt x="609" y="1130"/>
                        <a:pt x="596" y="1123"/>
                        <a:pt x="596" y="1123"/>
                      </a:cubicBezTo>
                      <a:cubicBezTo>
                        <a:pt x="578" y="1132"/>
                        <a:pt x="578" y="1129"/>
                        <a:pt x="560" y="1125"/>
                      </a:cubicBezTo>
                      <a:cubicBezTo>
                        <a:pt x="556" y="1117"/>
                        <a:pt x="556" y="1110"/>
                        <a:pt x="546" y="1113"/>
                      </a:cubicBezTo>
                      <a:cubicBezTo>
                        <a:pt x="543" y="1121"/>
                        <a:pt x="544" y="1126"/>
                        <a:pt x="536" y="1131"/>
                      </a:cubicBezTo>
                      <a:cubicBezTo>
                        <a:pt x="524" y="1119"/>
                        <a:pt x="516" y="1110"/>
                        <a:pt x="500" y="1105"/>
                      </a:cubicBezTo>
                      <a:cubicBezTo>
                        <a:pt x="491" y="1091"/>
                        <a:pt x="497" y="1095"/>
                        <a:pt x="486" y="1091"/>
                      </a:cubicBezTo>
                      <a:cubicBezTo>
                        <a:pt x="481" y="1096"/>
                        <a:pt x="471" y="1127"/>
                        <a:pt x="468" y="1127"/>
                      </a:cubicBezTo>
                      <a:cubicBezTo>
                        <a:pt x="457" y="1119"/>
                        <a:pt x="443" y="1104"/>
                        <a:pt x="430" y="1097"/>
                      </a:cubicBezTo>
                      <a:cubicBezTo>
                        <a:pt x="427" y="1088"/>
                        <a:pt x="390" y="1096"/>
                        <a:pt x="382" y="1097"/>
                      </a:cubicBezTo>
                      <a:cubicBezTo>
                        <a:pt x="379" y="1088"/>
                        <a:pt x="375" y="1087"/>
                        <a:pt x="366" y="1085"/>
                      </a:cubicBezTo>
                      <a:cubicBezTo>
                        <a:pt x="360" y="1076"/>
                        <a:pt x="360" y="1065"/>
                        <a:pt x="350" y="1059"/>
                      </a:cubicBezTo>
                      <a:cubicBezTo>
                        <a:pt x="343" y="1061"/>
                        <a:pt x="335" y="1076"/>
                        <a:pt x="328" y="1077"/>
                      </a:cubicBezTo>
                      <a:cubicBezTo>
                        <a:pt x="300" y="1079"/>
                        <a:pt x="272" y="1078"/>
                        <a:pt x="244" y="1079"/>
                      </a:cubicBezTo>
                      <a:cubicBezTo>
                        <a:pt x="239" y="1095"/>
                        <a:pt x="248" y="1071"/>
                        <a:pt x="226" y="1093"/>
                      </a:cubicBezTo>
                      <a:cubicBezTo>
                        <a:pt x="217" y="1102"/>
                        <a:pt x="204" y="1123"/>
                        <a:pt x="192" y="1127"/>
                      </a:cubicBezTo>
                      <a:cubicBezTo>
                        <a:pt x="181" y="1135"/>
                        <a:pt x="168" y="1135"/>
                        <a:pt x="158" y="1145"/>
                      </a:cubicBezTo>
                      <a:cubicBezTo>
                        <a:pt x="152" y="1151"/>
                        <a:pt x="140" y="1163"/>
                        <a:pt x="140" y="1163"/>
                      </a:cubicBezTo>
                      <a:cubicBezTo>
                        <a:pt x="126" y="1160"/>
                        <a:pt x="130" y="1155"/>
                        <a:pt x="120" y="1149"/>
                      </a:cubicBezTo>
                      <a:cubicBezTo>
                        <a:pt x="116" y="1147"/>
                        <a:pt x="112" y="1147"/>
                        <a:pt x="108" y="1145"/>
                      </a:cubicBezTo>
                      <a:cubicBezTo>
                        <a:pt x="106" y="1144"/>
                        <a:pt x="104" y="1142"/>
                        <a:pt x="102" y="1141"/>
                      </a:cubicBezTo>
                      <a:cubicBezTo>
                        <a:pt x="80" y="1148"/>
                        <a:pt x="113" y="1139"/>
                        <a:pt x="90" y="1139"/>
                      </a:cubicBezTo>
                      <a:cubicBezTo>
                        <a:pt x="85" y="1139"/>
                        <a:pt x="82" y="1148"/>
                        <a:pt x="78" y="1149"/>
                      </a:cubicBezTo>
                      <a:cubicBezTo>
                        <a:pt x="72" y="1151"/>
                        <a:pt x="63" y="1151"/>
                        <a:pt x="58" y="1150"/>
                      </a:cubicBezTo>
                      <a:lnTo>
                        <a:pt x="49" y="1145"/>
                      </a:lnTo>
                      <a:lnTo>
                        <a:pt x="48" y="1129"/>
                      </a:lnTo>
                      <a:lnTo>
                        <a:pt x="40" y="1124"/>
                      </a:lnTo>
                      <a:lnTo>
                        <a:pt x="33" y="1103"/>
                      </a:lnTo>
                      <a:lnTo>
                        <a:pt x="28" y="1082"/>
                      </a:lnTo>
                      <a:lnTo>
                        <a:pt x="19" y="1067"/>
                      </a:lnTo>
                      <a:lnTo>
                        <a:pt x="3" y="1031"/>
                      </a:lnTo>
                      <a:lnTo>
                        <a:pt x="7" y="1012"/>
                      </a:lnTo>
                      <a:lnTo>
                        <a:pt x="0" y="997"/>
                      </a:lnTo>
                      <a:lnTo>
                        <a:pt x="4" y="971"/>
                      </a:lnTo>
                      <a:lnTo>
                        <a:pt x="16" y="964"/>
                      </a:lnTo>
                      <a:lnTo>
                        <a:pt x="7" y="932"/>
                      </a:lnTo>
                      <a:lnTo>
                        <a:pt x="13" y="908"/>
                      </a:lnTo>
                      <a:lnTo>
                        <a:pt x="40" y="889"/>
                      </a:lnTo>
                      <a:lnTo>
                        <a:pt x="70" y="904"/>
                      </a:lnTo>
                      <a:lnTo>
                        <a:pt x="82" y="893"/>
                      </a:lnTo>
                      <a:lnTo>
                        <a:pt x="99" y="887"/>
                      </a:lnTo>
                      <a:lnTo>
                        <a:pt x="130" y="880"/>
                      </a:lnTo>
                      <a:lnTo>
                        <a:pt x="154" y="878"/>
                      </a:lnTo>
                      <a:lnTo>
                        <a:pt x="159" y="865"/>
                      </a:lnTo>
                      <a:lnTo>
                        <a:pt x="193" y="856"/>
                      </a:lnTo>
                      <a:lnTo>
                        <a:pt x="208" y="859"/>
                      </a:lnTo>
                      <a:lnTo>
                        <a:pt x="228" y="869"/>
                      </a:lnTo>
                      <a:lnTo>
                        <a:pt x="264" y="866"/>
                      </a:lnTo>
                      <a:lnTo>
                        <a:pt x="282" y="856"/>
                      </a:lnTo>
                      <a:lnTo>
                        <a:pt x="316" y="854"/>
                      </a:lnTo>
                      <a:lnTo>
                        <a:pt x="324" y="842"/>
                      </a:lnTo>
                      <a:lnTo>
                        <a:pt x="327" y="827"/>
                      </a:lnTo>
                      <a:lnTo>
                        <a:pt x="316" y="808"/>
                      </a:lnTo>
                      <a:lnTo>
                        <a:pt x="319" y="796"/>
                      </a:lnTo>
                      <a:lnTo>
                        <a:pt x="328" y="788"/>
                      </a:lnTo>
                      <a:lnTo>
                        <a:pt x="346" y="782"/>
                      </a:lnTo>
                      <a:lnTo>
                        <a:pt x="361" y="776"/>
                      </a:lnTo>
                      <a:lnTo>
                        <a:pt x="378" y="773"/>
                      </a:lnTo>
                      <a:lnTo>
                        <a:pt x="388" y="764"/>
                      </a:lnTo>
                      <a:lnTo>
                        <a:pt x="399" y="752"/>
                      </a:lnTo>
                      <a:lnTo>
                        <a:pt x="420" y="748"/>
                      </a:lnTo>
                      <a:lnTo>
                        <a:pt x="438" y="734"/>
                      </a:lnTo>
                      <a:lnTo>
                        <a:pt x="438" y="716"/>
                      </a:lnTo>
                      <a:lnTo>
                        <a:pt x="430" y="698"/>
                      </a:lnTo>
                      <a:lnTo>
                        <a:pt x="426" y="688"/>
                      </a:lnTo>
                      <a:lnTo>
                        <a:pt x="441" y="677"/>
                      </a:lnTo>
                      <a:lnTo>
                        <a:pt x="454" y="677"/>
                      </a:lnTo>
                      <a:lnTo>
                        <a:pt x="471" y="674"/>
                      </a:lnTo>
                      <a:lnTo>
                        <a:pt x="475" y="656"/>
                      </a:lnTo>
                      <a:lnTo>
                        <a:pt x="465" y="643"/>
                      </a:lnTo>
                      <a:lnTo>
                        <a:pt x="451" y="622"/>
                      </a:lnTo>
                      <a:lnTo>
                        <a:pt x="420" y="605"/>
                      </a:lnTo>
                      <a:lnTo>
                        <a:pt x="418" y="593"/>
                      </a:lnTo>
                      <a:lnTo>
                        <a:pt x="426" y="584"/>
                      </a:lnTo>
                      <a:lnTo>
                        <a:pt x="436" y="575"/>
                      </a:lnTo>
                      <a:lnTo>
                        <a:pt x="441" y="560"/>
                      </a:lnTo>
                      <a:lnTo>
                        <a:pt x="438" y="542"/>
                      </a:lnTo>
                      <a:lnTo>
                        <a:pt x="429" y="529"/>
                      </a:lnTo>
                      <a:lnTo>
                        <a:pt x="403" y="527"/>
                      </a:lnTo>
                      <a:lnTo>
                        <a:pt x="382" y="520"/>
                      </a:lnTo>
                      <a:lnTo>
                        <a:pt x="375" y="506"/>
                      </a:lnTo>
                      <a:lnTo>
                        <a:pt x="357" y="49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Freeform 6"/>
                <p:cNvSpPr>
                  <a:spLocks/>
                </p:cNvSpPr>
                <p:nvPr/>
              </p:nvSpPr>
              <p:spPr bwMode="gray">
                <a:xfrm>
                  <a:off x="2432" y="1077"/>
                  <a:ext cx="1619" cy="1559"/>
                </a:xfrm>
                <a:custGeom>
                  <a:avLst/>
                  <a:gdLst>
                    <a:gd name="T0" fmla="*/ 14 w 1761"/>
                    <a:gd name="T1" fmla="*/ 850 h 1565"/>
                    <a:gd name="T2" fmla="*/ 25 w 1761"/>
                    <a:gd name="T3" fmla="*/ 743 h 1565"/>
                    <a:gd name="T4" fmla="*/ 84 w 1761"/>
                    <a:gd name="T5" fmla="*/ 650 h 1565"/>
                    <a:gd name="T6" fmla="*/ 137 w 1761"/>
                    <a:gd name="T7" fmla="*/ 577 h 1565"/>
                    <a:gd name="T8" fmla="*/ 173 w 1761"/>
                    <a:gd name="T9" fmla="*/ 555 h 1565"/>
                    <a:gd name="T10" fmla="*/ 221 w 1761"/>
                    <a:gd name="T11" fmla="*/ 488 h 1565"/>
                    <a:gd name="T12" fmla="*/ 234 w 1761"/>
                    <a:gd name="T13" fmla="*/ 325 h 1565"/>
                    <a:gd name="T14" fmla="*/ 266 w 1761"/>
                    <a:gd name="T15" fmla="*/ 247 h 1565"/>
                    <a:gd name="T16" fmla="*/ 314 w 1761"/>
                    <a:gd name="T17" fmla="*/ 287 h 1565"/>
                    <a:gd name="T18" fmla="*/ 334 w 1761"/>
                    <a:gd name="T19" fmla="*/ 236 h 1565"/>
                    <a:gd name="T20" fmla="*/ 354 w 1761"/>
                    <a:gd name="T21" fmla="*/ 115 h 1565"/>
                    <a:gd name="T22" fmla="*/ 363 w 1761"/>
                    <a:gd name="T23" fmla="*/ 1 h 1565"/>
                    <a:gd name="T24" fmla="*/ 421 w 1761"/>
                    <a:gd name="T25" fmla="*/ 108 h 1565"/>
                    <a:gd name="T26" fmla="*/ 425 w 1761"/>
                    <a:gd name="T27" fmla="*/ 158 h 1565"/>
                    <a:gd name="T28" fmla="*/ 474 w 1761"/>
                    <a:gd name="T29" fmla="*/ 191 h 1565"/>
                    <a:gd name="T30" fmla="*/ 533 w 1761"/>
                    <a:gd name="T31" fmla="*/ 234 h 1565"/>
                    <a:gd name="T32" fmla="*/ 593 w 1761"/>
                    <a:gd name="T33" fmla="*/ 149 h 1565"/>
                    <a:gd name="T34" fmla="*/ 656 w 1761"/>
                    <a:gd name="T35" fmla="*/ 205 h 1565"/>
                    <a:gd name="T36" fmla="*/ 723 w 1761"/>
                    <a:gd name="T37" fmla="*/ 256 h 1565"/>
                    <a:gd name="T38" fmla="*/ 722 w 1761"/>
                    <a:gd name="T39" fmla="*/ 331 h 1565"/>
                    <a:gd name="T40" fmla="*/ 757 w 1761"/>
                    <a:gd name="T41" fmla="*/ 470 h 1565"/>
                    <a:gd name="T42" fmla="*/ 731 w 1761"/>
                    <a:gd name="T43" fmla="*/ 595 h 1565"/>
                    <a:gd name="T44" fmla="*/ 709 w 1761"/>
                    <a:gd name="T45" fmla="*/ 626 h 1565"/>
                    <a:gd name="T46" fmla="*/ 646 w 1761"/>
                    <a:gd name="T47" fmla="*/ 667 h 1565"/>
                    <a:gd name="T48" fmla="*/ 599 w 1761"/>
                    <a:gd name="T49" fmla="*/ 608 h 1565"/>
                    <a:gd name="T50" fmla="*/ 590 w 1761"/>
                    <a:gd name="T51" fmla="*/ 741 h 1565"/>
                    <a:gd name="T52" fmla="*/ 603 w 1761"/>
                    <a:gd name="T53" fmla="*/ 861 h 1565"/>
                    <a:gd name="T54" fmla="*/ 664 w 1761"/>
                    <a:gd name="T55" fmla="*/ 946 h 1565"/>
                    <a:gd name="T56" fmla="*/ 672 w 1761"/>
                    <a:gd name="T57" fmla="*/ 1042 h 1565"/>
                    <a:gd name="T58" fmla="*/ 666 w 1761"/>
                    <a:gd name="T59" fmla="*/ 1137 h 1565"/>
                    <a:gd name="T60" fmla="*/ 610 w 1761"/>
                    <a:gd name="T61" fmla="*/ 1219 h 1565"/>
                    <a:gd name="T62" fmla="*/ 554 w 1761"/>
                    <a:gd name="T63" fmla="*/ 1301 h 1565"/>
                    <a:gd name="T64" fmla="*/ 516 w 1761"/>
                    <a:gd name="T65" fmla="*/ 1312 h 1565"/>
                    <a:gd name="T66" fmla="*/ 453 w 1761"/>
                    <a:gd name="T67" fmla="*/ 1312 h 1565"/>
                    <a:gd name="T68" fmla="*/ 415 w 1761"/>
                    <a:gd name="T69" fmla="*/ 1197 h 1565"/>
                    <a:gd name="T70" fmla="*/ 363 w 1761"/>
                    <a:gd name="T71" fmla="*/ 1188 h 1565"/>
                    <a:gd name="T72" fmla="*/ 330 w 1761"/>
                    <a:gd name="T73" fmla="*/ 1299 h 1565"/>
                    <a:gd name="T74" fmla="*/ 351 w 1761"/>
                    <a:gd name="T75" fmla="*/ 1402 h 1565"/>
                    <a:gd name="T76" fmla="*/ 335 w 1761"/>
                    <a:gd name="T77" fmla="*/ 1485 h 1565"/>
                    <a:gd name="T78" fmla="*/ 299 w 1761"/>
                    <a:gd name="T79" fmla="*/ 1494 h 1565"/>
                    <a:gd name="T80" fmla="*/ 263 w 1761"/>
                    <a:gd name="T81" fmla="*/ 1452 h 1565"/>
                    <a:gd name="T82" fmla="*/ 263 w 1761"/>
                    <a:gd name="T83" fmla="*/ 1376 h 1565"/>
                    <a:gd name="T84" fmla="*/ 270 w 1761"/>
                    <a:gd name="T85" fmla="*/ 1322 h 1565"/>
                    <a:gd name="T86" fmla="*/ 279 w 1761"/>
                    <a:gd name="T87" fmla="*/ 1229 h 1565"/>
                    <a:gd name="T88" fmla="*/ 247 w 1761"/>
                    <a:gd name="T89" fmla="*/ 1211 h 1565"/>
                    <a:gd name="T90" fmla="*/ 243 w 1761"/>
                    <a:gd name="T91" fmla="*/ 1154 h 1565"/>
                    <a:gd name="T92" fmla="*/ 236 w 1761"/>
                    <a:gd name="T93" fmla="*/ 1115 h 1565"/>
                    <a:gd name="T94" fmla="*/ 193 w 1761"/>
                    <a:gd name="T95" fmla="*/ 1113 h 1565"/>
                    <a:gd name="T96" fmla="*/ 179 w 1761"/>
                    <a:gd name="T97" fmla="*/ 1023 h 1565"/>
                    <a:gd name="T98" fmla="*/ 183 w 1761"/>
                    <a:gd name="T99" fmla="*/ 935 h 1565"/>
                    <a:gd name="T100" fmla="*/ 208 w 1761"/>
                    <a:gd name="T101" fmla="*/ 924 h 1565"/>
                    <a:gd name="T102" fmla="*/ 188 w 1761"/>
                    <a:gd name="T103" fmla="*/ 891 h 1565"/>
                    <a:gd name="T104" fmla="*/ 154 w 1761"/>
                    <a:gd name="T105" fmla="*/ 923 h 1565"/>
                    <a:gd name="T106" fmla="*/ 120 w 1761"/>
                    <a:gd name="T107" fmla="*/ 900 h 1565"/>
                    <a:gd name="T108" fmla="*/ 79 w 1761"/>
                    <a:gd name="T109" fmla="*/ 891 h 1565"/>
                    <a:gd name="T110" fmla="*/ 53 w 1761"/>
                    <a:gd name="T111" fmla="*/ 920 h 156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61" h="1565">
                      <a:moveTo>
                        <a:pt x="108" y="962"/>
                      </a:moveTo>
                      <a:cubicBezTo>
                        <a:pt x="105" y="950"/>
                        <a:pt x="90" y="924"/>
                        <a:pt x="77" y="920"/>
                      </a:cubicBezTo>
                      <a:cubicBezTo>
                        <a:pt x="70" y="911"/>
                        <a:pt x="61" y="896"/>
                        <a:pt x="50" y="893"/>
                      </a:cubicBezTo>
                      <a:cubicBezTo>
                        <a:pt x="29" y="875"/>
                        <a:pt x="62" y="901"/>
                        <a:pt x="35" y="886"/>
                      </a:cubicBezTo>
                      <a:cubicBezTo>
                        <a:pt x="33" y="885"/>
                        <a:pt x="32" y="882"/>
                        <a:pt x="30" y="880"/>
                      </a:cubicBezTo>
                      <a:cubicBezTo>
                        <a:pt x="28" y="879"/>
                        <a:pt x="26" y="878"/>
                        <a:pt x="24" y="877"/>
                      </a:cubicBezTo>
                      <a:cubicBezTo>
                        <a:pt x="20" y="850"/>
                        <a:pt x="24" y="858"/>
                        <a:pt x="6" y="848"/>
                      </a:cubicBezTo>
                      <a:cubicBezTo>
                        <a:pt x="7" y="837"/>
                        <a:pt x="0" y="802"/>
                        <a:pt x="17" y="797"/>
                      </a:cubicBezTo>
                      <a:cubicBezTo>
                        <a:pt x="35" y="802"/>
                        <a:pt x="27" y="802"/>
                        <a:pt x="44" y="791"/>
                      </a:cubicBezTo>
                      <a:cubicBezTo>
                        <a:pt x="46" y="781"/>
                        <a:pt x="48" y="779"/>
                        <a:pt x="55" y="773"/>
                      </a:cubicBezTo>
                      <a:cubicBezTo>
                        <a:pt x="61" y="752"/>
                        <a:pt x="67" y="745"/>
                        <a:pt x="90" y="742"/>
                      </a:cubicBezTo>
                      <a:cubicBezTo>
                        <a:pt x="100" y="727"/>
                        <a:pt x="107" y="720"/>
                        <a:pt x="122" y="711"/>
                      </a:cubicBezTo>
                      <a:cubicBezTo>
                        <a:pt x="134" y="696"/>
                        <a:pt x="145" y="701"/>
                        <a:pt x="166" y="699"/>
                      </a:cubicBezTo>
                      <a:cubicBezTo>
                        <a:pt x="170" y="696"/>
                        <a:pt x="171" y="689"/>
                        <a:pt x="175" y="686"/>
                      </a:cubicBezTo>
                      <a:cubicBezTo>
                        <a:pt x="180" y="682"/>
                        <a:pt x="187" y="682"/>
                        <a:pt x="193" y="679"/>
                      </a:cubicBezTo>
                      <a:cubicBezTo>
                        <a:pt x="201" y="671"/>
                        <a:pt x="200" y="662"/>
                        <a:pt x="208" y="653"/>
                      </a:cubicBezTo>
                      <a:cubicBezTo>
                        <a:pt x="215" y="645"/>
                        <a:pt x="228" y="642"/>
                        <a:pt x="235" y="633"/>
                      </a:cubicBezTo>
                      <a:cubicBezTo>
                        <a:pt x="241" y="613"/>
                        <a:pt x="233" y="631"/>
                        <a:pt x="273" y="624"/>
                      </a:cubicBezTo>
                      <a:cubicBezTo>
                        <a:pt x="281" y="623"/>
                        <a:pt x="299" y="605"/>
                        <a:pt x="311" y="602"/>
                      </a:cubicBezTo>
                      <a:cubicBezTo>
                        <a:pt x="313" y="600"/>
                        <a:pt x="316" y="599"/>
                        <a:pt x="317" y="597"/>
                      </a:cubicBezTo>
                      <a:cubicBezTo>
                        <a:pt x="318" y="595"/>
                        <a:pt x="317" y="592"/>
                        <a:pt x="319" y="590"/>
                      </a:cubicBezTo>
                      <a:cubicBezTo>
                        <a:pt x="323" y="586"/>
                        <a:pt x="330" y="586"/>
                        <a:pt x="335" y="586"/>
                      </a:cubicBezTo>
                      <a:cubicBezTo>
                        <a:pt x="353" y="585"/>
                        <a:pt x="370" y="585"/>
                        <a:pt x="388" y="584"/>
                      </a:cubicBezTo>
                      <a:cubicBezTo>
                        <a:pt x="392" y="577"/>
                        <a:pt x="397" y="578"/>
                        <a:pt x="402" y="573"/>
                      </a:cubicBezTo>
                      <a:cubicBezTo>
                        <a:pt x="404" y="572"/>
                        <a:pt x="397" y="575"/>
                        <a:pt x="399" y="575"/>
                      </a:cubicBezTo>
                      <a:cubicBezTo>
                        <a:pt x="404" y="577"/>
                        <a:pt x="411" y="574"/>
                        <a:pt x="417" y="573"/>
                      </a:cubicBezTo>
                      <a:cubicBezTo>
                        <a:pt x="422" y="565"/>
                        <a:pt x="431" y="560"/>
                        <a:pt x="440" y="557"/>
                      </a:cubicBezTo>
                      <a:cubicBezTo>
                        <a:pt x="449" y="551"/>
                        <a:pt x="454" y="545"/>
                        <a:pt x="464" y="542"/>
                      </a:cubicBezTo>
                      <a:cubicBezTo>
                        <a:pt x="471" y="533"/>
                        <a:pt x="480" y="529"/>
                        <a:pt x="491" y="524"/>
                      </a:cubicBezTo>
                      <a:cubicBezTo>
                        <a:pt x="497" y="517"/>
                        <a:pt x="502" y="510"/>
                        <a:pt x="511" y="508"/>
                      </a:cubicBezTo>
                      <a:cubicBezTo>
                        <a:pt x="515" y="486"/>
                        <a:pt x="519" y="485"/>
                        <a:pt x="528" y="468"/>
                      </a:cubicBezTo>
                      <a:cubicBezTo>
                        <a:pt x="525" y="457"/>
                        <a:pt x="532" y="439"/>
                        <a:pt x="533" y="428"/>
                      </a:cubicBezTo>
                      <a:cubicBezTo>
                        <a:pt x="531" y="406"/>
                        <a:pt x="536" y="400"/>
                        <a:pt x="522" y="388"/>
                      </a:cubicBezTo>
                      <a:cubicBezTo>
                        <a:pt x="524" y="380"/>
                        <a:pt x="527" y="376"/>
                        <a:pt x="533" y="370"/>
                      </a:cubicBezTo>
                      <a:cubicBezTo>
                        <a:pt x="536" y="357"/>
                        <a:pt x="540" y="349"/>
                        <a:pt x="542" y="335"/>
                      </a:cubicBezTo>
                      <a:cubicBezTo>
                        <a:pt x="540" y="326"/>
                        <a:pt x="538" y="320"/>
                        <a:pt x="533" y="312"/>
                      </a:cubicBezTo>
                      <a:cubicBezTo>
                        <a:pt x="530" y="300"/>
                        <a:pt x="531" y="288"/>
                        <a:pt x="522" y="279"/>
                      </a:cubicBezTo>
                      <a:cubicBezTo>
                        <a:pt x="535" y="257"/>
                        <a:pt x="538" y="267"/>
                        <a:pt x="562" y="272"/>
                      </a:cubicBezTo>
                      <a:cubicBezTo>
                        <a:pt x="582" y="266"/>
                        <a:pt x="585" y="258"/>
                        <a:pt x="600" y="246"/>
                      </a:cubicBezTo>
                      <a:cubicBezTo>
                        <a:pt x="608" y="249"/>
                        <a:pt x="609" y="252"/>
                        <a:pt x="615" y="257"/>
                      </a:cubicBezTo>
                      <a:cubicBezTo>
                        <a:pt x="618" y="260"/>
                        <a:pt x="626" y="266"/>
                        <a:pt x="626" y="266"/>
                      </a:cubicBezTo>
                      <a:cubicBezTo>
                        <a:pt x="644" y="264"/>
                        <a:pt x="667" y="260"/>
                        <a:pt x="682" y="272"/>
                      </a:cubicBezTo>
                      <a:cubicBezTo>
                        <a:pt x="688" y="286"/>
                        <a:pt x="700" y="284"/>
                        <a:pt x="713" y="290"/>
                      </a:cubicBezTo>
                      <a:cubicBezTo>
                        <a:pt x="715" y="292"/>
                        <a:pt x="716" y="294"/>
                        <a:pt x="718" y="295"/>
                      </a:cubicBezTo>
                      <a:cubicBezTo>
                        <a:pt x="720" y="296"/>
                        <a:pt x="722" y="296"/>
                        <a:pt x="724" y="297"/>
                      </a:cubicBezTo>
                      <a:cubicBezTo>
                        <a:pt x="734" y="305"/>
                        <a:pt x="736" y="313"/>
                        <a:pt x="749" y="317"/>
                      </a:cubicBezTo>
                      <a:cubicBezTo>
                        <a:pt x="748" y="310"/>
                        <a:pt x="746" y="297"/>
                        <a:pt x="746" y="297"/>
                      </a:cubicBezTo>
                      <a:lnTo>
                        <a:pt x="758" y="270"/>
                      </a:lnTo>
                      <a:cubicBezTo>
                        <a:pt x="777" y="251"/>
                        <a:pt x="763" y="262"/>
                        <a:pt x="751" y="244"/>
                      </a:cubicBezTo>
                      <a:cubicBezTo>
                        <a:pt x="759" y="234"/>
                        <a:pt x="765" y="244"/>
                        <a:pt x="775" y="246"/>
                      </a:cubicBezTo>
                      <a:cubicBezTo>
                        <a:pt x="781" y="247"/>
                        <a:pt x="793" y="250"/>
                        <a:pt x="793" y="250"/>
                      </a:cubicBezTo>
                      <a:cubicBezTo>
                        <a:pt x="796" y="233"/>
                        <a:pt x="796" y="209"/>
                        <a:pt x="811" y="197"/>
                      </a:cubicBezTo>
                      <a:cubicBezTo>
                        <a:pt x="814" y="163"/>
                        <a:pt x="813" y="187"/>
                        <a:pt x="826" y="170"/>
                      </a:cubicBezTo>
                      <a:cubicBezTo>
                        <a:pt x="822" y="158"/>
                        <a:pt x="816" y="147"/>
                        <a:pt x="806" y="139"/>
                      </a:cubicBezTo>
                      <a:cubicBezTo>
                        <a:pt x="809" y="125"/>
                        <a:pt x="807" y="121"/>
                        <a:pt x="820" y="115"/>
                      </a:cubicBezTo>
                      <a:cubicBezTo>
                        <a:pt x="823" y="103"/>
                        <a:pt x="817" y="90"/>
                        <a:pt x="806" y="83"/>
                      </a:cubicBezTo>
                      <a:cubicBezTo>
                        <a:pt x="802" y="72"/>
                        <a:pt x="801" y="65"/>
                        <a:pt x="811" y="57"/>
                      </a:cubicBezTo>
                      <a:cubicBezTo>
                        <a:pt x="822" y="38"/>
                        <a:pt x="811" y="62"/>
                        <a:pt x="811" y="43"/>
                      </a:cubicBezTo>
                      <a:cubicBezTo>
                        <a:pt x="811" y="21"/>
                        <a:pt x="822" y="15"/>
                        <a:pt x="840" y="10"/>
                      </a:cubicBezTo>
                      <a:cubicBezTo>
                        <a:pt x="841" y="7"/>
                        <a:pt x="841" y="2"/>
                        <a:pt x="844" y="1"/>
                      </a:cubicBezTo>
                      <a:cubicBezTo>
                        <a:pt x="850" y="0"/>
                        <a:pt x="852" y="11"/>
                        <a:pt x="858" y="14"/>
                      </a:cubicBezTo>
                      <a:cubicBezTo>
                        <a:pt x="864" y="17"/>
                        <a:pt x="871" y="17"/>
                        <a:pt x="878" y="19"/>
                      </a:cubicBezTo>
                      <a:cubicBezTo>
                        <a:pt x="888" y="35"/>
                        <a:pt x="901" y="42"/>
                        <a:pt x="913" y="57"/>
                      </a:cubicBezTo>
                      <a:cubicBezTo>
                        <a:pt x="920" y="77"/>
                        <a:pt x="930" y="87"/>
                        <a:pt x="951" y="92"/>
                      </a:cubicBezTo>
                      <a:cubicBezTo>
                        <a:pt x="961" y="89"/>
                        <a:pt x="966" y="100"/>
                        <a:pt x="975" y="108"/>
                      </a:cubicBezTo>
                      <a:cubicBezTo>
                        <a:pt x="981" y="113"/>
                        <a:pt x="991" y="113"/>
                        <a:pt x="998" y="117"/>
                      </a:cubicBezTo>
                      <a:cubicBezTo>
                        <a:pt x="1005" y="120"/>
                        <a:pt x="1018" y="126"/>
                        <a:pt x="1018" y="126"/>
                      </a:cubicBezTo>
                      <a:cubicBezTo>
                        <a:pt x="1001" y="131"/>
                        <a:pt x="1017" y="140"/>
                        <a:pt x="1007" y="155"/>
                      </a:cubicBezTo>
                      <a:cubicBezTo>
                        <a:pt x="1004" y="159"/>
                        <a:pt x="993" y="159"/>
                        <a:pt x="993" y="159"/>
                      </a:cubicBezTo>
                      <a:cubicBezTo>
                        <a:pt x="992" y="160"/>
                        <a:pt x="983" y="165"/>
                        <a:pt x="984" y="168"/>
                      </a:cubicBezTo>
                      <a:cubicBezTo>
                        <a:pt x="986" y="173"/>
                        <a:pt x="993" y="181"/>
                        <a:pt x="993" y="181"/>
                      </a:cubicBezTo>
                      <a:cubicBezTo>
                        <a:pt x="996" y="198"/>
                        <a:pt x="992" y="204"/>
                        <a:pt x="1009" y="201"/>
                      </a:cubicBezTo>
                      <a:cubicBezTo>
                        <a:pt x="1022" y="203"/>
                        <a:pt x="1027" y="205"/>
                        <a:pt x="1038" y="212"/>
                      </a:cubicBezTo>
                      <a:cubicBezTo>
                        <a:pt x="1048" y="208"/>
                        <a:pt x="1049" y="202"/>
                        <a:pt x="1058" y="197"/>
                      </a:cubicBezTo>
                      <a:cubicBezTo>
                        <a:pt x="1080" y="202"/>
                        <a:pt x="1056" y="197"/>
                        <a:pt x="1100" y="201"/>
                      </a:cubicBezTo>
                      <a:cubicBezTo>
                        <a:pt x="1110" y="202"/>
                        <a:pt x="1129" y="208"/>
                        <a:pt x="1129" y="208"/>
                      </a:cubicBezTo>
                      <a:cubicBezTo>
                        <a:pt x="1133" y="229"/>
                        <a:pt x="1139" y="224"/>
                        <a:pt x="1156" y="221"/>
                      </a:cubicBezTo>
                      <a:cubicBezTo>
                        <a:pt x="1165" y="226"/>
                        <a:pt x="1170" y="235"/>
                        <a:pt x="1173" y="223"/>
                      </a:cubicBezTo>
                      <a:cubicBezTo>
                        <a:pt x="1187" y="233"/>
                        <a:pt x="1190" y="234"/>
                        <a:pt x="1207" y="239"/>
                      </a:cubicBezTo>
                      <a:cubicBezTo>
                        <a:pt x="1215" y="248"/>
                        <a:pt x="1222" y="246"/>
                        <a:pt x="1233" y="244"/>
                      </a:cubicBezTo>
                      <a:cubicBezTo>
                        <a:pt x="1237" y="237"/>
                        <a:pt x="1245" y="232"/>
                        <a:pt x="1251" y="226"/>
                      </a:cubicBezTo>
                      <a:cubicBezTo>
                        <a:pt x="1274" y="213"/>
                        <a:pt x="1286" y="203"/>
                        <a:pt x="1305" y="192"/>
                      </a:cubicBezTo>
                      <a:cubicBezTo>
                        <a:pt x="1308" y="167"/>
                        <a:pt x="1305" y="155"/>
                        <a:pt x="1331" y="146"/>
                      </a:cubicBezTo>
                      <a:cubicBezTo>
                        <a:pt x="1349" y="151"/>
                        <a:pt x="1328" y="143"/>
                        <a:pt x="1342" y="155"/>
                      </a:cubicBezTo>
                      <a:cubicBezTo>
                        <a:pt x="1351" y="162"/>
                        <a:pt x="1365" y="158"/>
                        <a:pt x="1376" y="159"/>
                      </a:cubicBezTo>
                      <a:cubicBezTo>
                        <a:pt x="1395" y="165"/>
                        <a:pt x="1417" y="165"/>
                        <a:pt x="1434" y="155"/>
                      </a:cubicBezTo>
                      <a:cubicBezTo>
                        <a:pt x="1441" y="156"/>
                        <a:pt x="1449" y="155"/>
                        <a:pt x="1456" y="157"/>
                      </a:cubicBezTo>
                      <a:cubicBezTo>
                        <a:pt x="1471" y="161"/>
                        <a:pt x="1463" y="167"/>
                        <a:pt x="1469" y="161"/>
                      </a:cubicBezTo>
                      <a:cubicBezTo>
                        <a:pt x="1472" y="178"/>
                        <a:pt x="1468" y="196"/>
                        <a:pt x="1485" y="201"/>
                      </a:cubicBezTo>
                      <a:cubicBezTo>
                        <a:pt x="1502" y="197"/>
                        <a:pt x="1503" y="207"/>
                        <a:pt x="1516" y="215"/>
                      </a:cubicBezTo>
                      <a:cubicBezTo>
                        <a:pt x="1524" y="219"/>
                        <a:pt x="1535" y="222"/>
                        <a:pt x="1543" y="226"/>
                      </a:cubicBezTo>
                      <a:cubicBezTo>
                        <a:pt x="1567" y="221"/>
                        <a:pt x="1564" y="220"/>
                        <a:pt x="1589" y="226"/>
                      </a:cubicBezTo>
                      <a:cubicBezTo>
                        <a:pt x="1595" y="238"/>
                        <a:pt x="1604" y="243"/>
                        <a:pt x="1616" y="246"/>
                      </a:cubicBezTo>
                      <a:cubicBezTo>
                        <a:pt x="1625" y="244"/>
                        <a:pt x="1643" y="250"/>
                        <a:pt x="1643" y="250"/>
                      </a:cubicBezTo>
                      <a:cubicBezTo>
                        <a:pt x="1646" y="262"/>
                        <a:pt x="1665" y="264"/>
                        <a:pt x="1676" y="266"/>
                      </a:cubicBezTo>
                      <a:cubicBezTo>
                        <a:pt x="1698" y="276"/>
                        <a:pt x="1703" y="273"/>
                        <a:pt x="1689" y="277"/>
                      </a:cubicBezTo>
                      <a:cubicBezTo>
                        <a:pt x="1685" y="282"/>
                        <a:pt x="1678" y="284"/>
                        <a:pt x="1676" y="290"/>
                      </a:cubicBezTo>
                      <a:cubicBezTo>
                        <a:pt x="1674" y="295"/>
                        <a:pt x="1676" y="301"/>
                        <a:pt x="1674" y="306"/>
                      </a:cubicBezTo>
                      <a:cubicBezTo>
                        <a:pt x="1672" y="310"/>
                        <a:pt x="1665" y="317"/>
                        <a:pt x="1665" y="317"/>
                      </a:cubicBezTo>
                      <a:lnTo>
                        <a:pt x="1674" y="341"/>
                      </a:lnTo>
                      <a:cubicBezTo>
                        <a:pt x="1676" y="343"/>
                        <a:pt x="1757" y="396"/>
                        <a:pt x="1714" y="408"/>
                      </a:cubicBezTo>
                      <a:cubicBezTo>
                        <a:pt x="1706" y="419"/>
                        <a:pt x="1708" y="425"/>
                        <a:pt x="1721" y="428"/>
                      </a:cubicBezTo>
                      <a:cubicBezTo>
                        <a:pt x="1725" y="435"/>
                        <a:pt x="1731" y="437"/>
                        <a:pt x="1734" y="444"/>
                      </a:cubicBezTo>
                      <a:cubicBezTo>
                        <a:pt x="1735" y="455"/>
                        <a:pt x="1734" y="467"/>
                        <a:pt x="1738" y="477"/>
                      </a:cubicBezTo>
                      <a:cubicBezTo>
                        <a:pt x="1740" y="483"/>
                        <a:pt x="1754" y="490"/>
                        <a:pt x="1754" y="490"/>
                      </a:cubicBezTo>
                      <a:cubicBezTo>
                        <a:pt x="1757" y="502"/>
                        <a:pt x="1759" y="512"/>
                        <a:pt x="1747" y="519"/>
                      </a:cubicBezTo>
                      <a:cubicBezTo>
                        <a:pt x="1748" y="540"/>
                        <a:pt x="1761" y="567"/>
                        <a:pt x="1743" y="579"/>
                      </a:cubicBezTo>
                      <a:cubicBezTo>
                        <a:pt x="1742" y="606"/>
                        <a:pt x="1750" y="616"/>
                        <a:pt x="1732" y="628"/>
                      </a:cubicBezTo>
                      <a:cubicBezTo>
                        <a:pt x="1728" y="620"/>
                        <a:pt x="1717" y="611"/>
                        <a:pt x="1709" y="606"/>
                      </a:cubicBezTo>
                      <a:cubicBezTo>
                        <a:pt x="1694" y="611"/>
                        <a:pt x="1714" y="603"/>
                        <a:pt x="1696" y="615"/>
                      </a:cubicBezTo>
                      <a:cubicBezTo>
                        <a:pt x="1691" y="618"/>
                        <a:pt x="1684" y="619"/>
                        <a:pt x="1678" y="622"/>
                      </a:cubicBezTo>
                      <a:cubicBezTo>
                        <a:pt x="1671" y="618"/>
                        <a:pt x="1670" y="614"/>
                        <a:pt x="1663" y="610"/>
                      </a:cubicBezTo>
                      <a:cubicBezTo>
                        <a:pt x="1655" y="615"/>
                        <a:pt x="1651" y="623"/>
                        <a:pt x="1643" y="628"/>
                      </a:cubicBezTo>
                      <a:cubicBezTo>
                        <a:pt x="1638" y="636"/>
                        <a:pt x="1640" y="630"/>
                        <a:pt x="1643" y="639"/>
                      </a:cubicBezTo>
                      <a:cubicBezTo>
                        <a:pt x="1644" y="641"/>
                        <a:pt x="1645" y="646"/>
                        <a:pt x="1645" y="646"/>
                      </a:cubicBezTo>
                      <a:cubicBezTo>
                        <a:pt x="1608" y="676"/>
                        <a:pt x="1649" y="647"/>
                        <a:pt x="1612" y="662"/>
                      </a:cubicBezTo>
                      <a:cubicBezTo>
                        <a:pt x="1608" y="663"/>
                        <a:pt x="1605" y="673"/>
                        <a:pt x="1603" y="675"/>
                      </a:cubicBezTo>
                      <a:cubicBezTo>
                        <a:pt x="1597" y="682"/>
                        <a:pt x="1588" y="684"/>
                        <a:pt x="1580" y="686"/>
                      </a:cubicBezTo>
                      <a:cubicBezTo>
                        <a:pt x="1568" y="684"/>
                        <a:pt x="1560" y="681"/>
                        <a:pt x="1549" y="684"/>
                      </a:cubicBezTo>
                      <a:cubicBezTo>
                        <a:pt x="1541" y="712"/>
                        <a:pt x="1551" y="699"/>
                        <a:pt x="1498" y="697"/>
                      </a:cubicBezTo>
                      <a:cubicBezTo>
                        <a:pt x="1484" y="689"/>
                        <a:pt x="1483" y="670"/>
                        <a:pt x="1465" y="664"/>
                      </a:cubicBezTo>
                      <a:cubicBezTo>
                        <a:pt x="1460" y="659"/>
                        <a:pt x="1451" y="646"/>
                        <a:pt x="1451" y="646"/>
                      </a:cubicBezTo>
                      <a:cubicBezTo>
                        <a:pt x="1448" y="635"/>
                        <a:pt x="1442" y="637"/>
                        <a:pt x="1431" y="635"/>
                      </a:cubicBezTo>
                      <a:cubicBezTo>
                        <a:pt x="1426" y="629"/>
                        <a:pt x="1425" y="624"/>
                        <a:pt x="1423" y="617"/>
                      </a:cubicBezTo>
                      <a:cubicBezTo>
                        <a:pt x="1408" y="620"/>
                        <a:pt x="1406" y="624"/>
                        <a:pt x="1389" y="628"/>
                      </a:cubicBezTo>
                      <a:cubicBezTo>
                        <a:pt x="1381" y="637"/>
                        <a:pt x="1377" y="647"/>
                        <a:pt x="1367" y="653"/>
                      </a:cubicBezTo>
                      <a:cubicBezTo>
                        <a:pt x="1371" y="692"/>
                        <a:pt x="1370" y="657"/>
                        <a:pt x="1382" y="684"/>
                      </a:cubicBezTo>
                      <a:cubicBezTo>
                        <a:pt x="1377" y="693"/>
                        <a:pt x="1371" y="700"/>
                        <a:pt x="1365" y="708"/>
                      </a:cubicBezTo>
                      <a:cubicBezTo>
                        <a:pt x="1362" y="726"/>
                        <a:pt x="1351" y="732"/>
                        <a:pt x="1365" y="746"/>
                      </a:cubicBezTo>
                      <a:cubicBezTo>
                        <a:pt x="1369" y="760"/>
                        <a:pt x="1384" y="750"/>
                        <a:pt x="1367" y="771"/>
                      </a:cubicBezTo>
                      <a:cubicBezTo>
                        <a:pt x="1365" y="787"/>
                        <a:pt x="1369" y="789"/>
                        <a:pt x="1362" y="784"/>
                      </a:cubicBezTo>
                      <a:cubicBezTo>
                        <a:pt x="1352" y="800"/>
                        <a:pt x="1339" y="814"/>
                        <a:pt x="1331" y="831"/>
                      </a:cubicBezTo>
                      <a:cubicBezTo>
                        <a:pt x="1327" y="839"/>
                        <a:pt x="1354" y="846"/>
                        <a:pt x="1354" y="846"/>
                      </a:cubicBezTo>
                      <a:cubicBezTo>
                        <a:pt x="1364" y="859"/>
                        <a:pt x="1360" y="872"/>
                        <a:pt x="1378" y="877"/>
                      </a:cubicBezTo>
                      <a:cubicBezTo>
                        <a:pt x="1384" y="883"/>
                        <a:pt x="1390" y="885"/>
                        <a:pt x="1396" y="891"/>
                      </a:cubicBezTo>
                      <a:cubicBezTo>
                        <a:pt x="1400" y="903"/>
                        <a:pt x="1412" y="914"/>
                        <a:pt x="1423" y="920"/>
                      </a:cubicBezTo>
                      <a:cubicBezTo>
                        <a:pt x="1430" y="940"/>
                        <a:pt x="1447" y="940"/>
                        <a:pt x="1463" y="949"/>
                      </a:cubicBezTo>
                      <a:cubicBezTo>
                        <a:pt x="1469" y="952"/>
                        <a:pt x="1483" y="957"/>
                        <a:pt x="1483" y="957"/>
                      </a:cubicBezTo>
                      <a:cubicBezTo>
                        <a:pt x="1499" y="971"/>
                        <a:pt x="1512" y="973"/>
                        <a:pt x="1534" y="975"/>
                      </a:cubicBezTo>
                      <a:cubicBezTo>
                        <a:pt x="1537" y="978"/>
                        <a:pt x="1536" y="985"/>
                        <a:pt x="1540" y="986"/>
                      </a:cubicBezTo>
                      <a:cubicBezTo>
                        <a:pt x="1554" y="990"/>
                        <a:pt x="1569" y="988"/>
                        <a:pt x="1583" y="991"/>
                      </a:cubicBezTo>
                      <a:cubicBezTo>
                        <a:pt x="1593" y="997"/>
                        <a:pt x="1601" y="1000"/>
                        <a:pt x="1587" y="1020"/>
                      </a:cubicBezTo>
                      <a:cubicBezTo>
                        <a:pt x="1584" y="1025"/>
                        <a:pt x="1569" y="1024"/>
                        <a:pt x="1569" y="1024"/>
                      </a:cubicBezTo>
                      <a:cubicBezTo>
                        <a:pt x="1577" y="1038"/>
                        <a:pt x="1573" y="1054"/>
                        <a:pt x="1558" y="1060"/>
                      </a:cubicBezTo>
                      <a:cubicBezTo>
                        <a:pt x="1550" y="1072"/>
                        <a:pt x="1552" y="1072"/>
                        <a:pt x="1560" y="1082"/>
                      </a:cubicBezTo>
                      <a:cubicBezTo>
                        <a:pt x="1565" y="1097"/>
                        <a:pt x="1565" y="1116"/>
                        <a:pt x="1574" y="1129"/>
                      </a:cubicBezTo>
                      <a:cubicBezTo>
                        <a:pt x="1576" y="1134"/>
                        <a:pt x="1582" y="1137"/>
                        <a:pt x="1583" y="1142"/>
                      </a:cubicBezTo>
                      <a:cubicBezTo>
                        <a:pt x="1594" y="1190"/>
                        <a:pt x="1575" y="1163"/>
                        <a:pt x="1592" y="1184"/>
                      </a:cubicBezTo>
                      <a:cubicBezTo>
                        <a:pt x="1596" y="1199"/>
                        <a:pt x="1579" y="1192"/>
                        <a:pt x="1569" y="1191"/>
                      </a:cubicBezTo>
                      <a:cubicBezTo>
                        <a:pt x="1560" y="1186"/>
                        <a:pt x="1554" y="1178"/>
                        <a:pt x="1543" y="1178"/>
                      </a:cubicBezTo>
                      <a:cubicBezTo>
                        <a:pt x="1496" y="1232"/>
                        <a:pt x="1513" y="1242"/>
                        <a:pt x="1500" y="1218"/>
                      </a:cubicBezTo>
                      <a:cubicBezTo>
                        <a:pt x="1495" y="1209"/>
                        <a:pt x="1498" y="1212"/>
                        <a:pt x="1489" y="1209"/>
                      </a:cubicBezTo>
                      <a:cubicBezTo>
                        <a:pt x="1483" y="1201"/>
                        <a:pt x="1476" y="1212"/>
                        <a:pt x="1465" y="1215"/>
                      </a:cubicBezTo>
                      <a:cubicBezTo>
                        <a:pt x="1448" y="1225"/>
                        <a:pt x="1444" y="1230"/>
                        <a:pt x="1423" y="1233"/>
                      </a:cubicBezTo>
                      <a:cubicBezTo>
                        <a:pt x="1407" y="1255"/>
                        <a:pt x="1435" y="1214"/>
                        <a:pt x="1416" y="1269"/>
                      </a:cubicBezTo>
                      <a:cubicBezTo>
                        <a:pt x="1411" y="1282"/>
                        <a:pt x="1377" y="1286"/>
                        <a:pt x="1369" y="1287"/>
                      </a:cubicBezTo>
                      <a:cubicBezTo>
                        <a:pt x="1366" y="1297"/>
                        <a:pt x="1360" y="1306"/>
                        <a:pt x="1351" y="1311"/>
                      </a:cubicBezTo>
                      <a:cubicBezTo>
                        <a:pt x="1348" y="1322"/>
                        <a:pt x="1342" y="1317"/>
                        <a:pt x="1336" y="1327"/>
                      </a:cubicBezTo>
                      <a:cubicBezTo>
                        <a:pt x="1334" y="1316"/>
                        <a:pt x="1330" y="1317"/>
                        <a:pt x="1325" y="1307"/>
                      </a:cubicBezTo>
                      <a:cubicBezTo>
                        <a:pt x="1308" y="1317"/>
                        <a:pt x="1303" y="1342"/>
                        <a:pt x="1282" y="1351"/>
                      </a:cubicBezTo>
                      <a:cubicBezTo>
                        <a:pt x="1273" y="1362"/>
                        <a:pt x="1268" y="1360"/>
                        <a:pt x="1253" y="1362"/>
                      </a:cubicBezTo>
                      <a:cubicBezTo>
                        <a:pt x="1236" y="1368"/>
                        <a:pt x="1243" y="1366"/>
                        <a:pt x="1231" y="1369"/>
                      </a:cubicBezTo>
                      <a:cubicBezTo>
                        <a:pt x="1229" y="1371"/>
                        <a:pt x="1228" y="1376"/>
                        <a:pt x="1225" y="1375"/>
                      </a:cubicBezTo>
                      <a:cubicBezTo>
                        <a:pt x="1219" y="1374"/>
                        <a:pt x="1215" y="1365"/>
                        <a:pt x="1209" y="1364"/>
                      </a:cubicBezTo>
                      <a:cubicBezTo>
                        <a:pt x="1204" y="1363"/>
                        <a:pt x="1198" y="1363"/>
                        <a:pt x="1193" y="1362"/>
                      </a:cubicBezTo>
                      <a:cubicBezTo>
                        <a:pt x="1188" y="1350"/>
                        <a:pt x="1182" y="1324"/>
                        <a:pt x="1182" y="1324"/>
                      </a:cubicBezTo>
                      <a:cubicBezTo>
                        <a:pt x="1172" y="1325"/>
                        <a:pt x="1161" y="1325"/>
                        <a:pt x="1151" y="1327"/>
                      </a:cubicBezTo>
                      <a:cubicBezTo>
                        <a:pt x="1137" y="1330"/>
                        <a:pt x="1132" y="1341"/>
                        <a:pt x="1113" y="1344"/>
                      </a:cubicBezTo>
                      <a:cubicBezTo>
                        <a:pt x="1100" y="1341"/>
                        <a:pt x="1091" y="1354"/>
                        <a:pt x="1078" y="1358"/>
                      </a:cubicBezTo>
                      <a:cubicBezTo>
                        <a:pt x="1068" y="1366"/>
                        <a:pt x="1065" y="1364"/>
                        <a:pt x="1051" y="1362"/>
                      </a:cubicBezTo>
                      <a:cubicBezTo>
                        <a:pt x="1049" y="1358"/>
                        <a:pt x="1043" y="1356"/>
                        <a:pt x="1042" y="1351"/>
                      </a:cubicBezTo>
                      <a:cubicBezTo>
                        <a:pt x="1038" y="1314"/>
                        <a:pt x="1054" y="1289"/>
                        <a:pt x="1018" y="1282"/>
                      </a:cubicBezTo>
                      <a:cubicBezTo>
                        <a:pt x="1011" y="1276"/>
                        <a:pt x="1012" y="1270"/>
                        <a:pt x="1004" y="1278"/>
                      </a:cubicBezTo>
                      <a:cubicBezTo>
                        <a:pt x="989" y="1274"/>
                        <a:pt x="985" y="1272"/>
                        <a:pt x="975" y="1262"/>
                      </a:cubicBezTo>
                      <a:cubicBezTo>
                        <a:pt x="972" y="1253"/>
                        <a:pt x="969" y="1250"/>
                        <a:pt x="960" y="1247"/>
                      </a:cubicBezTo>
                      <a:cubicBezTo>
                        <a:pt x="952" y="1242"/>
                        <a:pt x="949" y="1251"/>
                        <a:pt x="942" y="1258"/>
                      </a:cubicBezTo>
                      <a:cubicBezTo>
                        <a:pt x="934" y="1277"/>
                        <a:pt x="930" y="1253"/>
                        <a:pt x="915" y="1249"/>
                      </a:cubicBezTo>
                      <a:cubicBezTo>
                        <a:pt x="894" y="1251"/>
                        <a:pt x="888" y="1247"/>
                        <a:pt x="882" y="1267"/>
                      </a:cubicBezTo>
                      <a:cubicBezTo>
                        <a:pt x="867" y="1263"/>
                        <a:pt x="873" y="1258"/>
                        <a:pt x="862" y="1251"/>
                      </a:cubicBezTo>
                      <a:cubicBezTo>
                        <a:pt x="856" y="1247"/>
                        <a:pt x="844" y="1238"/>
                        <a:pt x="844" y="1238"/>
                      </a:cubicBezTo>
                      <a:cubicBezTo>
                        <a:pt x="838" y="1246"/>
                        <a:pt x="841" y="1252"/>
                        <a:pt x="831" y="1255"/>
                      </a:cubicBezTo>
                      <a:cubicBezTo>
                        <a:pt x="825" y="1258"/>
                        <a:pt x="820" y="1260"/>
                        <a:pt x="815" y="1264"/>
                      </a:cubicBezTo>
                      <a:cubicBezTo>
                        <a:pt x="812" y="1288"/>
                        <a:pt x="814" y="1279"/>
                        <a:pt x="798" y="1287"/>
                      </a:cubicBezTo>
                      <a:cubicBezTo>
                        <a:pt x="788" y="1281"/>
                        <a:pt x="786" y="1302"/>
                        <a:pt x="780" y="1309"/>
                      </a:cubicBezTo>
                      <a:cubicBezTo>
                        <a:pt x="775" y="1323"/>
                        <a:pt x="775" y="1338"/>
                        <a:pt x="764" y="1349"/>
                      </a:cubicBezTo>
                      <a:cubicBezTo>
                        <a:pt x="770" y="1375"/>
                        <a:pt x="767" y="1367"/>
                        <a:pt x="786" y="1373"/>
                      </a:cubicBezTo>
                      <a:cubicBezTo>
                        <a:pt x="787" y="1385"/>
                        <a:pt x="786" y="1397"/>
                        <a:pt x="789" y="1409"/>
                      </a:cubicBezTo>
                      <a:cubicBezTo>
                        <a:pt x="789" y="1411"/>
                        <a:pt x="794" y="1410"/>
                        <a:pt x="795" y="1411"/>
                      </a:cubicBezTo>
                      <a:cubicBezTo>
                        <a:pt x="798" y="1414"/>
                        <a:pt x="802" y="1422"/>
                        <a:pt x="802" y="1422"/>
                      </a:cubicBezTo>
                      <a:cubicBezTo>
                        <a:pt x="805" y="1434"/>
                        <a:pt x="810" y="1444"/>
                        <a:pt x="813" y="1456"/>
                      </a:cubicBezTo>
                      <a:cubicBezTo>
                        <a:pt x="814" y="1459"/>
                        <a:pt x="815" y="1464"/>
                        <a:pt x="815" y="1464"/>
                      </a:cubicBezTo>
                      <a:cubicBezTo>
                        <a:pt x="816" y="1473"/>
                        <a:pt x="821" y="1483"/>
                        <a:pt x="818" y="1491"/>
                      </a:cubicBezTo>
                      <a:cubicBezTo>
                        <a:pt x="816" y="1496"/>
                        <a:pt x="807" y="1494"/>
                        <a:pt x="802" y="1496"/>
                      </a:cubicBezTo>
                      <a:cubicBezTo>
                        <a:pt x="796" y="1498"/>
                        <a:pt x="784" y="1504"/>
                        <a:pt x="784" y="1504"/>
                      </a:cubicBezTo>
                      <a:cubicBezTo>
                        <a:pt x="778" y="1527"/>
                        <a:pt x="780" y="1513"/>
                        <a:pt x="778" y="1545"/>
                      </a:cubicBezTo>
                      <a:cubicBezTo>
                        <a:pt x="769" y="1544"/>
                        <a:pt x="749" y="1538"/>
                        <a:pt x="738" y="1542"/>
                      </a:cubicBezTo>
                      <a:cubicBezTo>
                        <a:pt x="733" y="1550"/>
                        <a:pt x="725" y="1559"/>
                        <a:pt x="716" y="1563"/>
                      </a:cubicBezTo>
                      <a:cubicBezTo>
                        <a:pt x="714" y="1565"/>
                        <a:pt x="729" y="1556"/>
                        <a:pt x="725" y="1555"/>
                      </a:cubicBezTo>
                      <a:cubicBezTo>
                        <a:pt x="725" y="1555"/>
                        <a:pt x="719" y="1561"/>
                        <a:pt x="714" y="1561"/>
                      </a:cubicBezTo>
                      <a:cubicBezTo>
                        <a:pt x="709" y="1561"/>
                        <a:pt x="701" y="1556"/>
                        <a:pt x="693" y="1554"/>
                      </a:cubicBezTo>
                      <a:cubicBezTo>
                        <a:pt x="685" y="1552"/>
                        <a:pt x="673" y="1554"/>
                        <a:pt x="666" y="1552"/>
                      </a:cubicBezTo>
                      <a:lnTo>
                        <a:pt x="648" y="1542"/>
                      </a:lnTo>
                      <a:lnTo>
                        <a:pt x="638" y="1530"/>
                      </a:lnTo>
                      <a:lnTo>
                        <a:pt x="627" y="1516"/>
                      </a:lnTo>
                      <a:lnTo>
                        <a:pt x="609" y="1512"/>
                      </a:lnTo>
                      <a:lnTo>
                        <a:pt x="596" y="1491"/>
                      </a:lnTo>
                      <a:lnTo>
                        <a:pt x="596" y="1462"/>
                      </a:lnTo>
                      <a:lnTo>
                        <a:pt x="596" y="1443"/>
                      </a:lnTo>
                      <a:lnTo>
                        <a:pt x="600" y="1434"/>
                      </a:lnTo>
                      <a:lnTo>
                        <a:pt x="608" y="1426"/>
                      </a:lnTo>
                      <a:lnTo>
                        <a:pt x="617" y="1420"/>
                      </a:lnTo>
                      <a:lnTo>
                        <a:pt x="612" y="1407"/>
                      </a:lnTo>
                      <a:lnTo>
                        <a:pt x="617" y="1395"/>
                      </a:lnTo>
                      <a:lnTo>
                        <a:pt x="627" y="1384"/>
                      </a:lnTo>
                      <a:lnTo>
                        <a:pt x="627" y="1372"/>
                      </a:lnTo>
                      <a:lnTo>
                        <a:pt x="618" y="1363"/>
                      </a:lnTo>
                      <a:lnTo>
                        <a:pt x="606" y="1356"/>
                      </a:lnTo>
                      <a:lnTo>
                        <a:pt x="612" y="1335"/>
                      </a:lnTo>
                      <a:lnTo>
                        <a:pt x="633" y="1300"/>
                      </a:lnTo>
                      <a:lnTo>
                        <a:pt x="648" y="1279"/>
                      </a:lnTo>
                      <a:lnTo>
                        <a:pt x="630" y="1270"/>
                      </a:lnTo>
                      <a:lnTo>
                        <a:pt x="621" y="1261"/>
                      </a:lnTo>
                      <a:lnTo>
                        <a:pt x="602" y="1272"/>
                      </a:lnTo>
                      <a:lnTo>
                        <a:pt x="584" y="1267"/>
                      </a:lnTo>
                      <a:lnTo>
                        <a:pt x="573" y="1261"/>
                      </a:lnTo>
                      <a:lnTo>
                        <a:pt x="561" y="1251"/>
                      </a:lnTo>
                      <a:lnTo>
                        <a:pt x="558" y="1234"/>
                      </a:lnTo>
                      <a:lnTo>
                        <a:pt x="573" y="1218"/>
                      </a:lnTo>
                      <a:lnTo>
                        <a:pt x="569" y="1212"/>
                      </a:lnTo>
                      <a:lnTo>
                        <a:pt x="561" y="1200"/>
                      </a:lnTo>
                      <a:lnTo>
                        <a:pt x="560" y="1188"/>
                      </a:lnTo>
                      <a:lnTo>
                        <a:pt x="578" y="1179"/>
                      </a:lnTo>
                      <a:lnTo>
                        <a:pt x="575" y="1171"/>
                      </a:lnTo>
                      <a:lnTo>
                        <a:pt x="561" y="1170"/>
                      </a:lnTo>
                      <a:lnTo>
                        <a:pt x="549" y="1155"/>
                      </a:lnTo>
                      <a:lnTo>
                        <a:pt x="525" y="1159"/>
                      </a:lnTo>
                      <a:lnTo>
                        <a:pt x="500" y="1171"/>
                      </a:lnTo>
                      <a:lnTo>
                        <a:pt x="483" y="1164"/>
                      </a:lnTo>
                      <a:lnTo>
                        <a:pt x="468" y="1153"/>
                      </a:lnTo>
                      <a:lnTo>
                        <a:pt x="447" y="1153"/>
                      </a:lnTo>
                      <a:lnTo>
                        <a:pt x="432" y="1155"/>
                      </a:lnTo>
                      <a:lnTo>
                        <a:pt x="425" y="1093"/>
                      </a:lnTo>
                      <a:lnTo>
                        <a:pt x="437" y="1086"/>
                      </a:lnTo>
                      <a:lnTo>
                        <a:pt x="426" y="1068"/>
                      </a:lnTo>
                      <a:lnTo>
                        <a:pt x="416" y="1063"/>
                      </a:lnTo>
                      <a:lnTo>
                        <a:pt x="419" y="1027"/>
                      </a:lnTo>
                      <a:lnTo>
                        <a:pt x="404" y="1012"/>
                      </a:lnTo>
                      <a:lnTo>
                        <a:pt x="419" y="1003"/>
                      </a:lnTo>
                      <a:lnTo>
                        <a:pt x="417" y="990"/>
                      </a:lnTo>
                      <a:lnTo>
                        <a:pt x="422" y="975"/>
                      </a:lnTo>
                      <a:lnTo>
                        <a:pt x="443" y="973"/>
                      </a:lnTo>
                      <a:lnTo>
                        <a:pt x="462" y="982"/>
                      </a:lnTo>
                      <a:lnTo>
                        <a:pt x="480" y="988"/>
                      </a:lnTo>
                      <a:lnTo>
                        <a:pt x="483" y="979"/>
                      </a:lnTo>
                      <a:lnTo>
                        <a:pt x="483" y="964"/>
                      </a:lnTo>
                      <a:lnTo>
                        <a:pt x="494" y="954"/>
                      </a:lnTo>
                      <a:lnTo>
                        <a:pt x="465" y="951"/>
                      </a:lnTo>
                      <a:lnTo>
                        <a:pt x="453" y="940"/>
                      </a:lnTo>
                      <a:lnTo>
                        <a:pt x="444" y="933"/>
                      </a:lnTo>
                      <a:lnTo>
                        <a:pt x="434" y="925"/>
                      </a:lnTo>
                      <a:lnTo>
                        <a:pt x="419" y="931"/>
                      </a:lnTo>
                      <a:lnTo>
                        <a:pt x="396" y="948"/>
                      </a:lnTo>
                      <a:lnTo>
                        <a:pt x="384" y="945"/>
                      </a:lnTo>
                      <a:lnTo>
                        <a:pt x="369" y="961"/>
                      </a:lnTo>
                      <a:lnTo>
                        <a:pt x="357" y="963"/>
                      </a:lnTo>
                      <a:lnTo>
                        <a:pt x="329" y="967"/>
                      </a:lnTo>
                      <a:lnTo>
                        <a:pt x="317" y="955"/>
                      </a:lnTo>
                      <a:lnTo>
                        <a:pt x="308" y="955"/>
                      </a:lnTo>
                      <a:lnTo>
                        <a:pt x="282" y="954"/>
                      </a:lnTo>
                      <a:lnTo>
                        <a:pt x="275" y="936"/>
                      </a:lnTo>
                      <a:lnTo>
                        <a:pt x="263" y="918"/>
                      </a:lnTo>
                      <a:lnTo>
                        <a:pt x="245" y="897"/>
                      </a:lnTo>
                      <a:lnTo>
                        <a:pt x="222" y="898"/>
                      </a:lnTo>
                      <a:lnTo>
                        <a:pt x="207" y="909"/>
                      </a:lnTo>
                      <a:lnTo>
                        <a:pt x="183" y="924"/>
                      </a:lnTo>
                      <a:lnTo>
                        <a:pt x="173" y="921"/>
                      </a:lnTo>
                      <a:lnTo>
                        <a:pt x="164" y="910"/>
                      </a:lnTo>
                      <a:lnTo>
                        <a:pt x="152" y="915"/>
                      </a:lnTo>
                      <a:lnTo>
                        <a:pt x="132" y="936"/>
                      </a:lnTo>
                      <a:lnTo>
                        <a:pt x="122" y="960"/>
                      </a:lnTo>
                      <a:lnTo>
                        <a:pt x="108" y="962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7" name="Freeform 7"/>
                <p:cNvSpPr>
                  <a:spLocks/>
                </p:cNvSpPr>
                <p:nvPr/>
              </p:nvSpPr>
              <p:spPr bwMode="gray">
                <a:xfrm>
                  <a:off x="3050" y="2134"/>
                  <a:ext cx="1930" cy="1412"/>
                </a:xfrm>
                <a:custGeom>
                  <a:avLst/>
                  <a:gdLst>
                    <a:gd name="T0" fmla="*/ 371 w 2099"/>
                    <a:gd name="T1" fmla="*/ 118 h 1418"/>
                    <a:gd name="T2" fmla="*/ 342 w 2099"/>
                    <a:gd name="T3" fmla="*/ 137 h 1418"/>
                    <a:gd name="T4" fmla="*/ 320 w 2099"/>
                    <a:gd name="T5" fmla="*/ 203 h 1418"/>
                    <a:gd name="T6" fmla="*/ 281 w 2099"/>
                    <a:gd name="T7" fmla="*/ 235 h 1418"/>
                    <a:gd name="T8" fmla="*/ 247 w 2099"/>
                    <a:gd name="T9" fmla="*/ 290 h 1418"/>
                    <a:gd name="T10" fmla="*/ 225 w 2099"/>
                    <a:gd name="T11" fmla="*/ 280 h 1418"/>
                    <a:gd name="T12" fmla="*/ 190 w 2099"/>
                    <a:gd name="T13" fmla="*/ 269 h 1418"/>
                    <a:gd name="T14" fmla="*/ 161 w 2099"/>
                    <a:gd name="T15" fmla="*/ 242 h 1418"/>
                    <a:gd name="T16" fmla="*/ 133 w 2099"/>
                    <a:gd name="T17" fmla="*/ 196 h 1418"/>
                    <a:gd name="T18" fmla="*/ 109 w 2099"/>
                    <a:gd name="T19" fmla="*/ 178 h 1418"/>
                    <a:gd name="T20" fmla="*/ 73 w 2099"/>
                    <a:gd name="T21" fmla="*/ 167 h 1418"/>
                    <a:gd name="T22" fmla="*/ 45 w 2099"/>
                    <a:gd name="T23" fmla="*/ 244 h 1418"/>
                    <a:gd name="T24" fmla="*/ 48 w 2099"/>
                    <a:gd name="T25" fmla="*/ 344 h 1418"/>
                    <a:gd name="T26" fmla="*/ 53 w 2099"/>
                    <a:gd name="T27" fmla="*/ 412 h 1418"/>
                    <a:gd name="T28" fmla="*/ 16 w 2099"/>
                    <a:gd name="T29" fmla="*/ 478 h 1418"/>
                    <a:gd name="T30" fmla="*/ 6 w 2099"/>
                    <a:gd name="T31" fmla="*/ 576 h 1418"/>
                    <a:gd name="T32" fmla="*/ 10 w 2099"/>
                    <a:gd name="T33" fmla="*/ 677 h 1418"/>
                    <a:gd name="T34" fmla="*/ 40 w 2099"/>
                    <a:gd name="T35" fmla="*/ 704 h 1418"/>
                    <a:gd name="T36" fmla="*/ 84 w 2099"/>
                    <a:gd name="T37" fmla="*/ 674 h 1418"/>
                    <a:gd name="T38" fmla="*/ 108 w 2099"/>
                    <a:gd name="T39" fmla="*/ 758 h 1418"/>
                    <a:gd name="T40" fmla="*/ 132 w 2099"/>
                    <a:gd name="T41" fmla="*/ 808 h 1418"/>
                    <a:gd name="T42" fmla="*/ 130 w 2099"/>
                    <a:gd name="T43" fmla="*/ 844 h 1418"/>
                    <a:gd name="T44" fmla="*/ 113 w 2099"/>
                    <a:gd name="T45" fmla="*/ 911 h 1418"/>
                    <a:gd name="T46" fmla="*/ 93 w 2099"/>
                    <a:gd name="T47" fmla="*/ 1013 h 1418"/>
                    <a:gd name="T48" fmla="*/ 124 w 2099"/>
                    <a:gd name="T49" fmla="*/ 1055 h 1418"/>
                    <a:gd name="T50" fmla="*/ 163 w 2099"/>
                    <a:gd name="T51" fmla="*/ 1003 h 1418"/>
                    <a:gd name="T52" fmla="*/ 191 w 2099"/>
                    <a:gd name="T53" fmla="*/ 930 h 1418"/>
                    <a:gd name="T54" fmla="*/ 236 w 2099"/>
                    <a:gd name="T55" fmla="*/ 938 h 1418"/>
                    <a:gd name="T56" fmla="*/ 278 w 2099"/>
                    <a:gd name="T57" fmla="*/ 943 h 1418"/>
                    <a:gd name="T58" fmla="*/ 331 w 2099"/>
                    <a:gd name="T59" fmla="*/ 966 h 1418"/>
                    <a:gd name="T60" fmla="*/ 372 w 2099"/>
                    <a:gd name="T61" fmla="*/ 956 h 1418"/>
                    <a:gd name="T62" fmla="*/ 431 w 2099"/>
                    <a:gd name="T63" fmla="*/ 922 h 1418"/>
                    <a:gd name="T64" fmla="*/ 485 w 2099"/>
                    <a:gd name="T65" fmla="*/ 972 h 1418"/>
                    <a:gd name="T66" fmla="*/ 508 w 2099"/>
                    <a:gd name="T67" fmla="*/ 1042 h 1418"/>
                    <a:gd name="T68" fmla="*/ 494 w 2099"/>
                    <a:gd name="T69" fmla="*/ 1183 h 1418"/>
                    <a:gd name="T70" fmla="*/ 528 w 2099"/>
                    <a:gd name="T71" fmla="*/ 1337 h 1418"/>
                    <a:gd name="T72" fmla="*/ 613 w 2099"/>
                    <a:gd name="T73" fmla="*/ 1340 h 1418"/>
                    <a:gd name="T74" fmla="*/ 667 w 2099"/>
                    <a:gd name="T75" fmla="*/ 1335 h 1418"/>
                    <a:gd name="T76" fmla="*/ 714 w 2099"/>
                    <a:gd name="T77" fmla="*/ 1265 h 1418"/>
                    <a:gd name="T78" fmla="*/ 747 w 2099"/>
                    <a:gd name="T79" fmla="*/ 1254 h 1418"/>
                    <a:gd name="T80" fmla="*/ 813 w 2099"/>
                    <a:gd name="T81" fmla="*/ 1220 h 1418"/>
                    <a:gd name="T82" fmla="*/ 874 w 2099"/>
                    <a:gd name="T83" fmla="*/ 1287 h 1418"/>
                    <a:gd name="T84" fmla="*/ 859 w 2099"/>
                    <a:gd name="T85" fmla="*/ 1066 h 1418"/>
                    <a:gd name="T86" fmla="*/ 908 w 2099"/>
                    <a:gd name="T87" fmla="*/ 880 h 1418"/>
                    <a:gd name="T88" fmla="*/ 884 w 2099"/>
                    <a:gd name="T89" fmla="*/ 674 h 1418"/>
                    <a:gd name="T90" fmla="*/ 874 w 2099"/>
                    <a:gd name="T91" fmla="*/ 455 h 1418"/>
                    <a:gd name="T92" fmla="*/ 886 w 2099"/>
                    <a:gd name="T93" fmla="*/ 363 h 1418"/>
                    <a:gd name="T94" fmla="*/ 829 w 2099"/>
                    <a:gd name="T95" fmla="*/ 348 h 1418"/>
                    <a:gd name="T96" fmla="*/ 783 w 2099"/>
                    <a:gd name="T97" fmla="*/ 235 h 1418"/>
                    <a:gd name="T98" fmla="*/ 742 w 2099"/>
                    <a:gd name="T99" fmla="*/ 212 h 1418"/>
                    <a:gd name="T100" fmla="*/ 709 w 2099"/>
                    <a:gd name="T101" fmla="*/ 136 h 1418"/>
                    <a:gd name="T102" fmla="*/ 642 w 2099"/>
                    <a:gd name="T103" fmla="*/ 63 h 1418"/>
                    <a:gd name="T104" fmla="*/ 595 w 2099"/>
                    <a:gd name="T105" fmla="*/ 3 h 1418"/>
                    <a:gd name="T106" fmla="*/ 556 w 2099"/>
                    <a:gd name="T107" fmla="*/ 60 h 1418"/>
                    <a:gd name="T108" fmla="*/ 495 w 2099"/>
                    <a:gd name="T109" fmla="*/ 115 h 1418"/>
                    <a:gd name="T110" fmla="*/ 429 w 2099"/>
                    <a:gd name="T111" fmla="*/ 131 h 141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99" h="1418">
                      <a:moveTo>
                        <a:pt x="933" y="139"/>
                      </a:moveTo>
                      <a:lnTo>
                        <a:pt x="914" y="128"/>
                      </a:lnTo>
                      <a:lnTo>
                        <a:pt x="897" y="126"/>
                      </a:lnTo>
                      <a:lnTo>
                        <a:pt x="873" y="113"/>
                      </a:lnTo>
                      <a:lnTo>
                        <a:pt x="857" y="128"/>
                      </a:lnTo>
                      <a:lnTo>
                        <a:pt x="848" y="143"/>
                      </a:lnTo>
                      <a:lnTo>
                        <a:pt x="837" y="165"/>
                      </a:lnTo>
                      <a:lnTo>
                        <a:pt x="828" y="156"/>
                      </a:lnTo>
                      <a:lnTo>
                        <a:pt x="816" y="136"/>
                      </a:lnTo>
                      <a:lnTo>
                        <a:pt x="795" y="147"/>
                      </a:lnTo>
                      <a:lnTo>
                        <a:pt x="780" y="162"/>
                      </a:lnTo>
                      <a:lnTo>
                        <a:pt x="752" y="171"/>
                      </a:lnTo>
                      <a:lnTo>
                        <a:pt x="741" y="180"/>
                      </a:lnTo>
                      <a:lnTo>
                        <a:pt x="746" y="189"/>
                      </a:lnTo>
                      <a:lnTo>
                        <a:pt x="740" y="213"/>
                      </a:lnTo>
                      <a:lnTo>
                        <a:pt x="713" y="221"/>
                      </a:lnTo>
                      <a:lnTo>
                        <a:pt x="693" y="227"/>
                      </a:lnTo>
                      <a:lnTo>
                        <a:pt x="678" y="252"/>
                      </a:lnTo>
                      <a:lnTo>
                        <a:pt x="666" y="264"/>
                      </a:lnTo>
                      <a:lnTo>
                        <a:pt x="653" y="245"/>
                      </a:lnTo>
                      <a:lnTo>
                        <a:pt x="638" y="257"/>
                      </a:lnTo>
                      <a:lnTo>
                        <a:pt x="624" y="276"/>
                      </a:lnTo>
                      <a:lnTo>
                        <a:pt x="611" y="285"/>
                      </a:lnTo>
                      <a:lnTo>
                        <a:pt x="599" y="297"/>
                      </a:lnTo>
                      <a:lnTo>
                        <a:pt x="573" y="300"/>
                      </a:lnTo>
                      <a:lnTo>
                        <a:pt x="560" y="304"/>
                      </a:lnTo>
                      <a:lnTo>
                        <a:pt x="544" y="298"/>
                      </a:lnTo>
                      <a:lnTo>
                        <a:pt x="552" y="302"/>
                      </a:lnTo>
                      <a:lnTo>
                        <a:pt x="524" y="299"/>
                      </a:lnTo>
                      <a:lnTo>
                        <a:pt x="519" y="290"/>
                      </a:lnTo>
                      <a:lnTo>
                        <a:pt x="515" y="261"/>
                      </a:lnTo>
                      <a:lnTo>
                        <a:pt x="489" y="261"/>
                      </a:lnTo>
                      <a:lnTo>
                        <a:pt x="474" y="267"/>
                      </a:lnTo>
                      <a:lnTo>
                        <a:pt x="455" y="278"/>
                      </a:lnTo>
                      <a:lnTo>
                        <a:pt x="438" y="279"/>
                      </a:lnTo>
                      <a:lnTo>
                        <a:pt x="417" y="290"/>
                      </a:lnTo>
                      <a:lnTo>
                        <a:pt x="398" y="299"/>
                      </a:lnTo>
                      <a:lnTo>
                        <a:pt x="386" y="303"/>
                      </a:lnTo>
                      <a:lnTo>
                        <a:pt x="372" y="293"/>
                      </a:lnTo>
                      <a:lnTo>
                        <a:pt x="371" y="252"/>
                      </a:lnTo>
                      <a:lnTo>
                        <a:pt x="368" y="227"/>
                      </a:lnTo>
                      <a:lnTo>
                        <a:pt x="351" y="219"/>
                      </a:lnTo>
                      <a:lnTo>
                        <a:pt x="341" y="207"/>
                      </a:lnTo>
                      <a:lnTo>
                        <a:pt x="330" y="215"/>
                      </a:lnTo>
                      <a:lnTo>
                        <a:pt x="309" y="206"/>
                      </a:lnTo>
                      <a:lnTo>
                        <a:pt x="300" y="191"/>
                      </a:lnTo>
                      <a:lnTo>
                        <a:pt x="284" y="182"/>
                      </a:lnTo>
                      <a:lnTo>
                        <a:pt x="273" y="185"/>
                      </a:lnTo>
                      <a:lnTo>
                        <a:pt x="264" y="206"/>
                      </a:lnTo>
                      <a:lnTo>
                        <a:pt x="251" y="188"/>
                      </a:lnTo>
                      <a:lnTo>
                        <a:pt x="231" y="186"/>
                      </a:lnTo>
                      <a:lnTo>
                        <a:pt x="215" y="191"/>
                      </a:lnTo>
                      <a:lnTo>
                        <a:pt x="209" y="207"/>
                      </a:lnTo>
                      <a:lnTo>
                        <a:pt x="195" y="194"/>
                      </a:lnTo>
                      <a:lnTo>
                        <a:pt x="170" y="177"/>
                      </a:lnTo>
                      <a:lnTo>
                        <a:pt x="158" y="191"/>
                      </a:lnTo>
                      <a:lnTo>
                        <a:pt x="140" y="200"/>
                      </a:lnTo>
                      <a:lnTo>
                        <a:pt x="138" y="221"/>
                      </a:lnTo>
                      <a:lnTo>
                        <a:pt x="116" y="227"/>
                      </a:lnTo>
                      <a:lnTo>
                        <a:pt x="105" y="254"/>
                      </a:lnTo>
                      <a:lnTo>
                        <a:pt x="96" y="275"/>
                      </a:lnTo>
                      <a:lnTo>
                        <a:pt x="88" y="292"/>
                      </a:lnTo>
                      <a:lnTo>
                        <a:pt x="96" y="315"/>
                      </a:lnTo>
                      <a:lnTo>
                        <a:pt x="110" y="317"/>
                      </a:lnTo>
                      <a:lnTo>
                        <a:pt x="111" y="354"/>
                      </a:lnTo>
                      <a:lnTo>
                        <a:pt x="125" y="359"/>
                      </a:lnTo>
                      <a:lnTo>
                        <a:pt x="132" y="381"/>
                      </a:lnTo>
                      <a:lnTo>
                        <a:pt x="137" y="401"/>
                      </a:lnTo>
                      <a:lnTo>
                        <a:pt x="146" y="431"/>
                      </a:lnTo>
                      <a:lnTo>
                        <a:pt x="125" y="432"/>
                      </a:lnTo>
                      <a:lnTo>
                        <a:pt x="104" y="446"/>
                      </a:lnTo>
                      <a:lnTo>
                        <a:pt x="104" y="480"/>
                      </a:lnTo>
                      <a:lnTo>
                        <a:pt x="66" y="474"/>
                      </a:lnTo>
                      <a:lnTo>
                        <a:pt x="57" y="486"/>
                      </a:lnTo>
                      <a:lnTo>
                        <a:pt x="38" y="498"/>
                      </a:lnTo>
                      <a:lnTo>
                        <a:pt x="23" y="518"/>
                      </a:lnTo>
                      <a:lnTo>
                        <a:pt x="11" y="533"/>
                      </a:lnTo>
                      <a:lnTo>
                        <a:pt x="0" y="552"/>
                      </a:lnTo>
                      <a:lnTo>
                        <a:pt x="2" y="582"/>
                      </a:lnTo>
                      <a:lnTo>
                        <a:pt x="12" y="600"/>
                      </a:lnTo>
                      <a:lnTo>
                        <a:pt x="20" y="632"/>
                      </a:lnTo>
                      <a:lnTo>
                        <a:pt x="24" y="662"/>
                      </a:lnTo>
                      <a:lnTo>
                        <a:pt x="33" y="674"/>
                      </a:lnTo>
                      <a:lnTo>
                        <a:pt x="30" y="690"/>
                      </a:lnTo>
                      <a:lnTo>
                        <a:pt x="23" y="707"/>
                      </a:lnTo>
                      <a:lnTo>
                        <a:pt x="36" y="728"/>
                      </a:lnTo>
                      <a:lnTo>
                        <a:pt x="45" y="734"/>
                      </a:lnTo>
                      <a:lnTo>
                        <a:pt x="65" y="726"/>
                      </a:lnTo>
                      <a:lnTo>
                        <a:pt x="84" y="726"/>
                      </a:lnTo>
                      <a:lnTo>
                        <a:pt x="92" y="734"/>
                      </a:lnTo>
                      <a:lnTo>
                        <a:pt x="114" y="728"/>
                      </a:lnTo>
                      <a:lnTo>
                        <a:pt x="128" y="732"/>
                      </a:lnTo>
                      <a:lnTo>
                        <a:pt x="141" y="725"/>
                      </a:lnTo>
                      <a:lnTo>
                        <a:pt x="156" y="732"/>
                      </a:lnTo>
                      <a:lnTo>
                        <a:pt x="194" y="704"/>
                      </a:lnTo>
                      <a:lnTo>
                        <a:pt x="213" y="735"/>
                      </a:lnTo>
                      <a:lnTo>
                        <a:pt x="233" y="750"/>
                      </a:lnTo>
                      <a:lnTo>
                        <a:pt x="225" y="770"/>
                      </a:lnTo>
                      <a:lnTo>
                        <a:pt x="228" y="782"/>
                      </a:lnTo>
                      <a:lnTo>
                        <a:pt x="249" y="788"/>
                      </a:lnTo>
                      <a:lnTo>
                        <a:pt x="263" y="798"/>
                      </a:lnTo>
                      <a:lnTo>
                        <a:pt x="266" y="827"/>
                      </a:lnTo>
                      <a:lnTo>
                        <a:pt x="279" y="836"/>
                      </a:lnTo>
                      <a:lnTo>
                        <a:pt x="297" y="834"/>
                      </a:lnTo>
                      <a:lnTo>
                        <a:pt x="308" y="842"/>
                      </a:lnTo>
                      <a:lnTo>
                        <a:pt x="326" y="854"/>
                      </a:lnTo>
                      <a:lnTo>
                        <a:pt x="336" y="872"/>
                      </a:lnTo>
                      <a:lnTo>
                        <a:pt x="338" y="888"/>
                      </a:lnTo>
                      <a:lnTo>
                        <a:pt x="324" y="897"/>
                      </a:lnTo>
                      <a:lnTo>
                        <a:pt x="299" y="884"/>
                      </a:lnTo>
                      <a:lnTo>
                        <a:pt x="281" y="882"/>
                      </a:lnTo>
                      <a:lnTo>
                        <a:pt x="269" y="903"/>
                      </a:lnTo>
                      <a:lnTo>
                        <a:pt x="254" y="927"/>
                      </a:lnTo>
                      <a:lnTo>
                        <a:pt x="258" y="942"/>
                      </a:lnTo>
                      <a:lnTo>
                        <a:pt x="263" y="951"/>
                      </a:lnTo>
                      <a:lnTo>
                        <a:pt x="257" y="966"/>
                      </a:lnTo>
                      <a:lnTo>
                        <a:pt x="255" y="978"/>
                      </a:lnTo>
                      <a:lnTo>
                        <a:pt x="248" y="1011"/>
                      </a:lnTo>
                      <a:cubicBezTo>
                        <a:pt x="245" y="1019"/>
                        <a:pt x="236" y="1034"/>
                        <a:pt x="231" y="1040"/>
                      </a:cubicBezTo>
                      <a:cubicBezTo>
                        <a:pt x="226" y="1047"/>
                        <a:pt x="220" y="1047"/>
                        <a:pt x="215" y="1053"/>
                      </a:cubicBezTo>
                      <a:cubicBezTo>
                        <a:pt x="212" y="1057"/>
                        <a:pt x="205" y="1072"/>
                        <a:pt x="200" y="1079"/>
                      </a:cubicBezTo>
                      <a:cubicBezTo>
                        <a:pt x="192" y="1089"/>
                        <a:pt x="185" y="1093"/>
                        <a:pt x="185" y="1101"/>
                      </a:cubicBezTo>
                      <a:cubicBezTo>
                        <a:pt x="185" y="1109"/>
                        <a:pt x="184" y="1120"/>
                        <a:pt x="197" y="1126"/>
                      </a:cubicBezTo>
                      <a:cubicBezTo>
                        <a:pt x="202" y="1155"/>
                        <a:pt x="244" y="1138"/>
                        <a:pt x="265" y="1137"/>
                      </a:cubicBezTo>
                      <a:cubicBezTo>
                        <a:pt x="259" y="1109"/>
                        <a:pt x="256" y="1107"/>
                        <a:pt x="288" y="1103"/>
                      </a:cubicBezTo>
                      <a:cubicBezTo>
                        <a:pt x="289" y="1099"/>
                        <a:pt x="288" y="1095"/>
                        <a:pt x="291" y="1092"/>
                      </a:cubicBezTo>
                      <a:cubicBezTo>
                        <a:pt x="295" y="1088"/>
                        <a:pt x="304" y="1090"/>
                        <a:pt x="309" y="1087"/>
                      </a:cubicBezTo>
                      <a:cubicBezTo>
                        <a:pt x="334" y="1073"/>
                        <a:pt x="315" y="1080"/>
                        <a:pt x="335" y="1074"/>
                      </a:cubicBezTo>
                      <a:cubicBezTo>
                        <a:pt x="339" y="1064"/>
                        <a:pt x="351" y="1059"/>
                        <a:pt x="361" y="1053"/>
                      </a:cubicBezTo>
                      <a:cubicBezTo>
                        <a:pt x="366" y="1050"/>
                        <a:pt x="377" y="1043"/>
                        <a:pt x="377" y="1043"/>
                      </a:cubicBezTo>
                      <a:cubicBezTo>
                        <a:pt x="384" y="1031"/>
                        <a:pt x="377" y="1027"/>
                        <a:pt x="374" y="1014"/>
                      </a:cubicBezTo>
                      <a:cubicBezTo>
                        <a:pt x="375" y="1011"/>
                        <a:pt x="374" y="1007"/>
                        <a:pt x="377" y="1006"/>
                      </a:cubicBezTo>
                      <a:cubicBezTo>
                        <a:pt x="385" y="1002"/>
                        <a:pt x="403" y="1001"/>
                        <a:pt x="403" y="1001"/>
                      </a:cubicBezTo>
                      <a:cubicBezTo>
                        <a:pt x="408" y="996"/>
                        <a:pt x="411" y="990"/>
                        <a:pt x="416" y="986"/>
                      </a:cubicBezTo>
                      <a:cubicBezTo>
                        <a:pt x="425" y="980"/>
                        <a:pt x="436" y="978"/>
                        <a:pt x="444" y="970"/>
                      </a:cubicBezTo>
                      <a:cubicBezTo>
                        <a:pt x="450" y="965"/>
                        <a:pt x="460" y="954"/>
                        <a:pt x="460" y="954"/>
                      </a:cubicBezTo>
                      <a:cubicBezTo>
                        <a:pt x="470" y="957"/>
                        <a:pt x="476" y="961"/>
                        <a:pt x="486" y="965"/>
                      </a:cubicBezTo>
                      <a:cubicBezTo>
                        <a:pt x="499" y="955"/>
                        <a:pt x="508" y="943"/>
                        <a:pt x="523" y="936"/>
                      </a:cubicBezTo>
                      <a:cubicBezTo>
                        <a:pt x="528" y="937"/>
                        <a:pt x="536" y="934"/>
                        <a:pt x="538" y="939"/>
                      </a:cubicBezTo>
                      <a:cubicBezTo>
                        <a:pt x="546" y="963"/>
                        <a:pt x="520" y="970"/>
                        <a:pt x="546" y="978"/>
                      </a:cubicBezTo>
                      <a:cubicBezTo>
                        <a:pt x="553" y="990"/>
                        <a:pt x="560" y="984"/>
                        <a:pt x="567" y="996"/>
                      </a:cubicBezTo>
                      <a:cubicBezTo>
                        <a:pt x="590" y="973"/>
                        <a:pt x="567" y="995"/>
                        <a:pt x="570" y="996"/>
                      </a:cubicBezTo>
                      <a:cubicBezTo>
                        <a:pt x="578" y="998"/>
                        <a:pt x="587" y="994"/>
                        <a:pt x="596" y="993"/>
                      </a:cubicBezTo>
                      <a:cubicBezTo>
                        <a:pt x="606" y="990"/>
                        <a:pt x="614" y="988"/>
                        <a:pt x="624" y="986"/>
                      </a:cubicBezTo>
                      <a:cubicBezTo>
                        <a:pt x="635" y="982"/>
                        <a:pt x="638" y="969"/>
                        <a:pt x="643" y="983"/>
                      </a:cubicBezTo>
                      <a:cubicBezTo>
                        <a:pt x="641" y="989"/>
                        <a:pt x="637" y="995"/>
                        <a:pt x="637" y="1001"/>
                      </a:cubicBezTo>
                      <a:cubicBezTo>
                        <a:pt x="637" y="1012"/>
                        <a:pt x="649" y="1035"/>
                        <a:pt x="658" y="1038"/>
                      </a:cubicBezTo>
                      <a:cubicBezTo>
                        <a:pt x="672" y="1021"/>
                        <a:pt x="707" y="1015"/>
                        <a:pt x="729" y="1012"/>
                      </a:cubicBezTo>
                      <a:cubicBezTo>
                        <a:pt x="736" y="1003"/>
                        <a:pt x="741" y="1008"/>
                        <a:pt x="744" y="996"/>
                      </a:cubicBezTo>
                      <a:cubicBezTo>
                        <a:pt x="751" y="998"/>
                        <a:pt x="757" y="1006"/>
                        <a:pt x="765" y="1006"/>
                      </a:cubicBezTo>
                      <a:cubicBezTo>
                        <a:pt x="768" y="1006"/>
                        <a:pt x="767" y="1001"/>
                        <a:pt x="768" y="999"/>
                      </a:cubicBezTo>
                      <a:cubicBezTo>
                        <a:pt x="771" y="994"/>
                        <a:pt x="777" y="990"/>
                        <a:pt x="781" y="986"/>
                      </a:cubicBezTo>
                      <a:cubicBezTo>
                        <a:pt x="801" y="1001"/>
                        <a:pt x="792" y="997"/>
                        <a:pt x="807" y="1001"/>
                      </a:cubicBezTo>
                      <a:cubicBezTo>
                        <a:pt x="831" y="986"/>
                        <a:pt x="833" y="997"/>
                        <a:pt x="851" y="1001"/>
                      </a:cubicBezTo>
                      <a:cubicBezTo>
                        <a:pt x="862" y="984"/>
                        <a:pt x="849" y="998"/>
                        <a:pt x="864" y="996"/>
                      </a:cubicBezTo>
                      <a:cubicBezTo>
                        <a:pt x="867" y="996"/>
                        <a:pt x="869" y="992"/>
                        <a:pt x="872" y="991"/>
                      </a:cubicBezTo>
                      <a:cubicBezTo>
                        <a:pt x="879" y="989"/>
                        <a:pt x="893" y="986"/>
                        <a:pt x="893" y="986"/>
                      </a:cubicBezTo>
                      <a:cubicBezTo>
                        <a:pt x="909" y="996"/>
                        <a:pt x="913" y="994"/>
                        <a:pt x="932" y="991"/>
                      </a:cubicBezTo>
                      <a:cubicBezTo>
                        <a:pt x="942" y="985"/>
                        <a:pt x="955" y="976"/>
                        <a:pt x="966" y="973"/>
                      </a:cubicBezTo>
                      <a:cubicBezTo>
                        <a:pt x="975" y="962"/>
                        <a:pt x="986" y="964"/>
                        <a:pt x="1000" y="962"/>
                      </a:cubicBezTo>
                      <a:cubicBezTo>
                        <a:pt x="1013" y="957"/>
                        <a:pt x="1012" y="952"/>
                        <a:pt x="1018" y="941"/>
                      </a:cubicBezTo>
                      <a:lnTo>
                        <a:pt x="1031" y="931"/>
                      </a:lnTo>
                      <a:cubicBezTo>
                        <a:pt x="1061" y="979"/>
                        <a:pt x="1053" y="978"/>
                        <a:pt x="1096" y="986"/>
                      </a:cubicBezTo>
                      <a:cubicBezTo>
                        <a:pt x="1102" y="989"/>
                        <a:pt x="1110" y="988"/>
                        <a:pt x="1114" y="993"/>
                      </a:cubicBezTo>
                      <a:cubicBezTo>
                        <a:pt x="1118" y="998"/>
                        <a:pt x="1116" y="1007"/>
                        <a:pt x="1120" y="1012"/>
                      </a:cubicBezTo>
                      <a:cubicBezTo>
                        <a:pt x="1124" y="1017"/>
                        <a:pt x="1129" y="1020"/>
                        <a:pt x="1133" y="1025"/>
                      </a:cubicBezTo>
                      <a:cubicBezTo>
                        <a:pt x="1135" y="1027"/>
                        <a:pt x="1136" y="1030"/>
                        <a:pt x="1138" y="1032"/>
                      </a:cubicBezTo>
                      <a:cubicBezTo>
                        <a:pt x="1153" y="1055"/>
                        <a:pt x="1134" y="1026"/>
                        <a:pt x="1146" y="1048"/>
                      </a:cubicBezTo>
                      <a:cubicBezTo>
                        <a:pt x="1149" y="1054"/>
                        <a:pt x="1156" y="1064"/>
                        <a:pt x="1156" y="1064"/>
                      </a:cubicBezTo>
                      <a:cubicBezTo>
                        <a:pt x="1144" y="1087"/>
                        <a:pt x="1149" y="1085"/>
                        <a:pt x="1174" y="1087"/>
                      </a:cubicBezTo>
                      <a:cubicBezTo>
                        <a:pt x="1192" y="1094"/>
                        <a:pt x="1191" y="1101"/>
                        <a:pt x="1182" y="1116"/>
                      </a:cubicBezTo>
                      <a:cubicBezTo>
                        <a:pt x="1180" y="1123"/>
                        <a:pt x="1181" y="1131"/>
                        <a:pt x="1177" y="1137"/>
                      </a:cubicBezTo>
                      <a:cubicBezTo>
                        <a:pt x="1172" y="1146"/>
                        <a:pt x="1172" y="1142"/>
                        <a:pt x="1172" y="1147"/>
                      </a:cubicBezTo>
                      <a:cubicBezTo>
                        <a:pt x="1188" y="1169"/>
                        <a:pt x="1190" y="1186"/>
                        <a:pt x="1169" y="1204"/>
                      </a:cubicBezTo>
                      <a:cubicBezTo>
                        <a:pt x="1163" y="1227"/>
                        <a:pt x="1165" y="1225"/>
                        <a:pt x="1143" y="1233"/>
                      </a:cubicBezTo>
                      <a:cubicBezTo>
                        <a:pt x="1137" y="1254"/>
                        <a:pt x="1153" y="1249"/>
                        <a:pt x="1172" y="1251"/>
                      </a:cubicBezTo>
                      <a:cubicBezTo>
                        <a:pt x="1182" y="1259"/>
                        <a:pt x="1182" y="1266"/>
                        <a:pt x="1195" y="1270"/>
                      </a:cubicBezTo>
                      <a:cubicBezTo>
                        <a:pt x="1198" y="1283"/>
                        <a:pt x="1195" y="1291"/>
                        <a:pt x="1208" y="1296"/>
                      </a:cubicBezTo>
                      <a:cubicBezTo>
                        <a:pt x="1205" y="1363"/>
                        <a:pt x="1208" y="1319"/>
                        <a:pt x="1195" y="1350"/>
                      </a:cubicBezTo>
                      <a:cubicBezTo>
                        <a:pt x="1199" y="1400"/>
                        <a:pt x="1188" y="1389"/>
                        <a:pt x="1221" y="1397"/>
                      </a:cubicBezTo>
                      <a:cubicBezTo>
                        <a:pt x="1233" y="1395"/>
                        <a:pt x="1242" y="1392"/>
                        <a:pt x="1255" y="1390"/>
                      </a:cubicBezTo>
                      <a:cubicBezTo>
                        <a:pt x="1276" y="1392"/>
                        <a:pt x="1280" y="1393"/>
                        <a:pt x="1297" y="1387"/>
                      </a:cubicBezTo>
                      <a:cubicBezTo>
                        <a:pt x="1314" y="1390"/>
                        <a:pt x="1324" y="1395"/>
                        <a:pt x="1341" y="1397"/>
                      </a:cubicBezTo>
                      <a:cubicBezTo>
                        <a:pt x="1352" y="1401"/>
                        <a:pt x="1364" y="1404"/>
                        <a:pt x="1375" y="1408"/>
                      </a:cubicBezTo>
                      <a:cubicBezTo>
                        <a:pt x="1390" y="1406"/>
                        <a:pt x="1404" y="1403"/>
                        <a:pt x="1419" y="1400"/>
                      </a:cubicBezTo>
                      <a:cubicBezTo>
                        <a:pt x="1428" y="1394"/>
                        <a:pt x="1427" y="1398"/>
                        <a:pt x="1427" y="1390"/>
                      </a:cubicBezTo>
                      <a:lnTo>
                        <a:pt x="1490" y="1379"/>
                      </a:lnTo>
                      <a:cubicBezTo>
                        <a:pt x="1504" y="1380"/>
                        <a:pt x="1518" y="1378"/>
                        <a:pt x="1531" y="1382"/>
                      </a:cubicBezTo>
                      <a:cubicBezTo>
                        <a:pt x="1534" y="1383"/>
                        <a:pt x="1532" y="1390"/>
                        <a:pt x="1534" y="1392"/>
                      </a:cubicBezTo>
                      <a:cubicBezTo>
                        <a:pt x="1536" y="1394"/>
                        <a:pt x="1541" y="1394"/>
                        <a:pt x="1544" y="1395"/>
                      </a:cubicBezTo>
                      <a:cubicBezTo>
                        <a:pt x="1562" y="1410"/>
                        <a:pt x="1532" y="1386"/>
                        <a:pt x="1565" y="1403"/>
                      </a:cubicBezTo>
                      <a:cubicBezTo>
                        <a:pt x="1570" y="1406"/>
                        <a:pt x="1572" y="1412"/>
                        <a:pt x="1576" y="1416"/>
                      </a:cubicBezTo>
                      <a:cubicBezTo>
                        <a:pt x="1625" y="1412"/>
                        <a:pt x="1601" y="1418"/>
                        <a:pt x="1623" y="1400"/>
                      </a:cubicBezTo>
                      <a:cubicBezTo>
                        <a:pt x="1625" y="1379"/>
                        <a:pt x="1632" y="1367"/>
                        <a:pt x="1625" y="1348"/>
                      </a:cubicBezTo>
                      <a:cubicBezTo>
                        <a:pt x="1632" y="1329"/>
                        <a:pt x="1640" y="1328"/>
                        <a:pt x="1656" y="1319"/>
                      </a:cubicBezTo>
                      <a:cubicBezTo>
                        <a:pt x="1661" y="1316"/>
                        <a:pt x="1667" y="1312"/>
                        <a:pt x="1672" y="1309"/>
                      </a:cubicBezTo>
                      <a:cubicBezTo>
                        <a:pt x="1675" y="1307"/>
                        <a:pt x="1680" y="1304"/>
                        <a:pt x="1680" y="1304"/>
                      </a:cubicBezTo>
                      <a:cubicBezTo>
                        <a:pt x="1686" y="1305"/>
                        <a:pt x="1692" y="1311"/>
                        <a:pt x="1698" y="1311"/>
                      </a:cubicBezTo>
                      <a:cubicBezTo>
                        <a:pt x="1701" y="1311"/>
                        <a:pt x="1703" y="1307"/>
                        <a:pt x="1706" y="1306"/>
                      </a:cubicBezTo>
                      <a:cubicBezTo>
                        <a:pt x="1718" y="1301"/>
                        <a:pt x="1715" y="1311"/>
                        <a:pt x="1727" y="1306"/>
                      </a:cubicBezTo>
                      <a:cubicBezTo>
                        <a:pt x="1732" y="1308"/>
                        <a:pt x="1738" y="1315"/>
                        <a:pt x="1742" y="1319"/>
                      </a:cubicBezTo>
                      <a:cubicBezTo>
                        <a:pt x="1755" y="1330"/>
                        <a:pt x="1755" y="1309"/>
                        <a:pt x="1784" y="1309"/>
                      </a:cubicBezTo>
                      <a:lnTo>
                        <a:pt x="1813" y="1306"/>
                      </a:lnTo>
                      <a:lnTo>
                        <a:pt x="1839" y="1275"/>
                      </a:lnTo>
                      <a:lnTo>
                        <a:pt x="1881" y="1270"/>
                      </a:lnTo>
                      <a:cubicBezTo>
                        <a:pt x="1892" y="1277"/>
                        <a:pt x="1904" y="1282"/>
                        <a:pt x="1914" y="1290"/>
                      </a:cubicBezTo>
                      <a:cubicBezTo>
                        <a:pt x="1923" y="1297"/>
                        <a:pt x="1926" y="1315"/>
                        <a:pt x="1940" y="1319"/>
                      </a:cubicBezTo>
                      <a:cubicBezTo>
                        <a:pt x="1943" y="1320"/>
                        <a:pt x="1976" y="1323"/>
                        <a:pt x="1982" y="1324"/>
                      </a:cubicBezTo>
                      <a:cubicBezTo>
                        <a:pt x="2007" y="1333"/>
                        <a:pt x="1972" y="1318"/>
                        <a:pt x="1995" y="1337"/>
                      </a:cubicBezTo>
                      <a:cubicBezTo>
                        <a:pt x="2000" y="1341"/>
                        <a:pt x="2018" y="1344"/>
                        <a:pt x="2024" y="1345"/>
                      </a:cubicBezTo>
                      <a:cubicBezTo>
                        <a:pt x="2048" y="1341"/>
                        <a:pt x="2043" y="1324"/>
                        <a:pt x="2032" y="1306"/>
                      </a:cubicBezTo>
                      <a:cubicBezTo>
                        <a:pt x="2031" y="1298"/>
                        <a:pt x="2033" y="1288"/>
                        <a:pt x="2027" y="1283"/>
                      </a:cubicBezTo>
                      <a:cubicBezTo>
                        <a:pt x="2023" y="1280"/>
                        <a:pt x="1991" y="1263"/>
                        <a:pt x="1987" y="1262"/>
                      </a:cubicBezTo>
                      <a:cubicBezTo>
                        <a:pt x="1970" y="1224"/>
                        <a:pt x="1959" y="1165"/>
                        <a:pt x="1993" y="1137"/>
                      </a:cubicBezTo>
                      <a:cubicBezTo>
                        <a:pt x="1996" y="1127"/>
                        <a:pt x="1995" y="1123"/>
                        <a:pt x="1987" y="1116"/>
                      </a:cubicBezTo>
                      <a:cubicBezTo>
                        <a:pt x="1979" y="1083"/>
                        <a:pt x="1998" y="1087"/>
                        <a:pt x="1998" y="1064"/>
                      </a:cubicBezTo>
                      <a:cubicBezTo>
                        <a:pt x="2035" y="1021"/>
                        <a:pt x="2027" y="1030"/>
                        <a:pt x="2045" y="1001"/>
                      </a:cubicBezTo>
                      <a:cubicBezTo>
                        <a:pt x="2048" y="983"/>
                        <a:pt x="2054" y="979"/>
                        <a:pt x="2068" y="970"/>
                      </a:cubicBezTo>
                      <a:cubicBezTo>
                        <a:pt x="2071" y="957"/>
                        <a:pt x="2070" y="943"/>
                        <a:pt x="2084" y="939"/>
                      </a:cubicBezTo>
                      <a:cubicBezTo>
                        <a:pt x="2089" y="933"/>
                        <a:pt x="2094" y="926"/>
                        <a:pt x="2099" y="920"/>
                      </a:cubicBezTo>
                      <a:cubicBezTo>
                        <a:pt x="2089" y="905"/>
                        <a:pt x="2077" y="892"/>
                        <a:pt x="2068" y="876"/>
                      </a:cubicBezTo>
                      <a:cubicBezTo>
                        <a:pt x="2063" y="867"/>
                        <a:pt x="2053" y="850"/>
                        <a:pt x="2053" y="850"/>
                      </a:cubicBezTo>
                      <a:cubicBezTo>
                        <a:pt x="2055" y="837"/>
                        <a:pt x="2056" y="823"/>
                        <a:pt x="2066" y="814"/>
                      </a:cubicBezTo>
                      <a:cubicBezTo>
                        <a:pt x="2057" y="790"/>
                        <a:pt x="2061" y="767"/>
                        <a:pt x="2063" y="743"/>
                      </a:cubicBezTo>
                      <a:cubicBezTo>
                        <a:pt x="2061" y="722"/>
                        <a:pt x="2066" y="711"/>
                        <a:pt x="2047" y="704"/>
                      </a:cubicBezTo>
                      <a:cubicBezTo>
                        <a:pt x="2038" y="686"/>
                        <a:pt x="2036" y="666"/>
                        <a:pt x="2029" y="647"/>
                      </a:cubicBezTo>
                      <a:cubicBezTo>
                        <a:pt x="2028" y="623"/>
                        <a:pt x="2034" y="605"/>
                        <a:pt x="2008" y="600"/>
                      </a:cubicBezTo>
                      <a:cubicBezTo>
                        <a:pt x="1995" y="580"/>
                        <a:pt x="2000" y="558"/>
                        <a:pt x="1982" y="540"/>
                      </a:cubicBezTo>
                      <a:cubicBezTo>
                        <a:pt x="1986" y="525"/>
                        <a:pt x="1975" y="512"/>
                        <a:pt x="1964" y="501"/>
                      </a:cubicBezTo>
                      <a:cubicBezTo>
                        <a:pt x="2030" y="422"/>
                        <a:pt x="1990" y="446"/>
                        <a:pt x="2019" y="475"/>
                      </a:cubicBezTo>
                      <a:cubicBezTo>
                        <a:pt x="2029" y="471"/>
                        <a:pt x="2036" y="471"/>
                        <a:pt x="2042" y="462"/>
                      </a:cubicBezTo>
                      <a:cubicBezTo>
                        <a:pt x="2043" y="458"/>
                        <a:pt x="2042" y="454"/>
                        <a:pt x="2045" y="451"/>
                      </a:cubicBezTo>
                      <a:cubicBezTo>
                        <a:pt x="2047" y="449"/>
                        <a:pt x="2079" y="437"/>
                        <a:pt x="2084" y="436"/>
                      </a:cubicBezTo>
                      <a:cubicBezTo>
                        <a:pt x="2080" y="422"/>
                        <a:pt x="2076" y="422"/>
                        <a:pt x="2063" y="417"/>
                      </a:cubicBezTo>
                      <a:cubicBezTo>
                        <a:pt x="2055" y="405"/>
                        <a:pt x="2059" y="395"/>
                        <a:pt x="2053" y="383"/>
                      </a:cubicBezTo>
                      <a:cubicBezTo>
                        <a:pt x="2051" y="378"/>
                        <a:pt x="2042" y="370"/>
                        <a:pt x="2042" y="370"/>
                      </a:cubicBezTo>
                      <a:cubicBezTo>
                        <a:pt x="2038" y="355"/>
                        <a:pt x="2033" y="337"/>
                        <a:pt x="2024" y="324"/>
                      </a:cubicBezTo>
                      <a:cubicBezTo>
                        <a:pt x="2008" y="331"/>
                        <a:pt x="2011" y="347"/>
                        <a:pt x="1993" y="355"/>
                      </a:cubicBezTo>
                      <a:cubicBezTo>
                        <a:pt x="1972" y="352"/>
                        <a:pt x="1966" y="345"/>
                        <a:pt x="1948" y="342"/>
                      </a:cubicBezTo>
                      <a:cubicBezTo>
                        <a:pt x="1930" y="331"/>
                        <a:pt x="1929" y="349"/>
                        <a:pt x="1920" y="363"/>
                      </a:cubicBezTo>
                      <a:cubicBezTo>
                        <a:pt x="1903" y="341"/>
                        <a:pt x="1925" y="348"/>
                        <a:pt x="1878" y="344"/>
                      </a:cubicBezTo>
                      <a:cubicBezTo>
                        <a:pt x="1858" y="331"/>
                        <a:pt x="1862" y="337"/>
                        <a:pt x="1849" y="316"/>
                      </a:cubicBezTo>
                      <a:cubicBezTo>
                        <a:pt x="1856" y="305"/>
                        <a:pt x="1849" y="294"/>
                        <a:pt x="1841" y="284"/>
                      </a:cubicBezTo>
                      <a:cubicBezTo>
                        <a:pt x="1826" y="297"/>
                        <a:pt x="1836" y="299"/>
                        <a:pt x="1813" y="308"/>
                      </a:cubicBezTo>
                      <a:cubicBezTo>
                        <a:pt x="1807" y="287"/>
                        <a:pt x="1805" y="266"/>
                        <a:pt x="1813" y="245"/>
                      </a:cubicBezTo>
                      <a:cubicBezTo>
                        <a:pt x="1809" y="235"/>
                        <a:pt x="1806" y="226"/>
                        <a:pt x="1795" y="222"/>
                      </a:cubicBezTo>
                      <a:cubicBezTo>
                        <a:pt x="1789" y="220"/>
                        <a:pt x="1776" y="217"/>
                        <a:pt x="1776" y="217"/>
                      </a:cubicBezTo>
                      <a:cubicBezTo>
                        <a:pt x="1763" y="207"/>
                        <a:pt x="1749" y="212"/>
                        <a:pt x="1735" y="206"/>
                      </a:cubicBezTo>
                      <a:cubicBezTo>
                        <a:pt x="1731" y="209"/>
                        <a:pt x="1727" y="211"/>
                        <a:pt x="1724" y="214"/>
                      </a:cubicBezTo>
                      <a:cubicBezTo>
                        <a:pt x="1722" y="216"/>
                        <a:pt x="1722" y="222"/>
                        <a:pt x="1719" y="222"/>
                      </a:cubicBezTo>
                      <a:cubicBezTo>
                        <a:pt x="1716" y="222"/>
                        <a:pt x="1717" y="217"/>
                        <a:pt x="1716" y="214"/>
                      </a:cubicBezTo>
                      <a:cubicBezTo>
                        <a:pt x="1712" y="199"/>
                        <a:pt x="1718" y="208"/>
                        <a:pt x="1706" y="196"/>
                      </a:cubicBezTo>
                      <a:cubicBezTo>
                        <a:pt x="1697" y="177"/>
                        <a:pt x="1704" y="156"/>
                        <a:pt x="1693" y="138"/>
                      </a:cubicBezTo>
                      <a:cubicBezTo>
                        <a:pt x="1681" y="141"/>
                        <a:pt x="1674" y="143"/>
                        <a:pt x="1664" y="149"/>
                      </a:cubicBezTo>
                      <a:cubicBezTo>
                        <a:pt x="1651" y="144"/>
                        <a:pt x="1659" y="146"/>
                        <a:pt x="1641" y="146"/>
                      </a:cubicBezTo>
                      <a:cubicBezTo>
                        <a:pt x="1636" y="136"/>
                        <a:pt x="1632" y="125"/>
                        <a:pt x="1625" y="115"/>
                      </a:cubicBezTo>
                      <a:cubicBezTo>
                        <a:pt x="1621" y="109"/>
                        <a:pt x="1609" y="99"/>
                        <a:pt x="1609" y="99"/>
                      </a:cubicBezTo>
                      <a:cubicBezTo>
                        <a:pt x="1604" y="76"/>
                        <a:pt x="1585" y="85"/>
                        <a:pt x="1565" y="86"/>
                      </a:cubicBezTo>
                      <a:cubicBezTo>
                        <a:pt x="1560" y="115"/>
                        <a:pt x="1554" y="107"/>
                        <a:pt x="1529" y="94"/>
                      </a:cubicBezTo>
                      <a:cubicBezTo>
                        <a:pt x="1517" y="77"/>
                        <a:pt x="1509" y="67"/>
                        <a:pt x="1487" y="63"/>
                      </a:cubicBezTo>
                      <a:cubicBezTo>
                        <a:pt x="1470" y="73"/>
                        <a:pt x="1478" y="60"/>
                        <a:pt x="1466" y="55"/>
                      </a:cubicBezTo>
                      <a:cubicBezTo>
                        <a:pt x="1459" y="52"/>
                        <a:pt x="1452" y="53"/>
                        <a:pt x="1445" y="52"/>
                      </a:cubicBezTo>
                      <a:cubicBezTo>
                        <a:pt x="1440" y="48"/>
                        <a:pt x="1434" y="46"/>
                        <a:pt x="1430" y="42"/>
                      </a:cubicBezTo>
                      <a:cubicBezTo>
                        <a:pt x="1418" y="28"/>
                        <a:pt x="1427" y="27"/>
                        <a:pt x="1404" y="19"/>
                      </a:cubicBezTo>
                      <a:cubicBezTo>
                        <a:pt x="1394" y="16"/>
                        <a:pt x="1378" y="3"/>
                        <a:pt x="1378" y="3"/>
                      </a:cubicBezTo>
                      <a:cubicBezTo>
                        <a:pt x="1369" y="15"/>
                        <a:pt x="1365" y="18"/>
                        <a:pt x="1362" y="0"/>
                      </a:cubicBezTo>
                      <a:cubicBezTo>
                        <a:pt x="1347" y="11"/>
                        <a:pt x="1354" y="26"/>
                        <a:pt x="1349" y="42"/>
                      </a:cubicBezTo>
                      <a:cubicBezTo>
                        <a:pt x="1347" y="50"/>
                        <a:pt x="1338" y="55"/>
                        <a:pt x="1331" y="60"/>
                      </a:cubicBezTo>
                      <a:cubicBezTo>
                        <a:pt x="1324" y="59"/>
                        <a:pt x="1319" y="53"/>
                        <a:pt x="1312" y="52"/>
                      </a:cubicBezTo>
                      <a:cubicBezTo>
                        <a:pt x="1306" y="51"/>
                        <a:pt x="1295" y="58"/>
                        <a:pt x="1289" y="60"/>
                      </a:cubicBezTo>
                      <a:cubicBezTo>
                        <a:pt x="1276" y="76"/>
                        <a:pt x="1279" y="77"/>
                        <a:pt x="1260" y="84"/>
                      </a:cubicBezTo>
                      <a:cubicBezTo>
                        <a:pt x="1256" y="101"/>
                        <a:pt x="1244" y="105"/>
                        <a:pt x="1229" y="110"/>
                      </a:cubicBezTo>
                      <a:cubicBezTo>
                        <a:pt x="1219" y="107"/>
                        <a:pt x="1213" y="104"/>
                        <a:pt x="1203" y="107"/>
                      </a:cubicBezTo>
                      <a:cubicBezTo>
                        <a:pt x="1193" y="113"/>
                        <a:pt x="1182" y="118"/>
                        <a:pt x="1172" y="125"/>
                      </a:cubicBezTo>
                      <a:cubicBezTo>
                        <a:pt x="1163" y="123"/>
                        <a:pt x="1155" y="118"/>
                        <a:pt x="1146" y="115"/>
                      </a:cubicBezTo>
                      <a:cubicBezTo>
                        <a:pt x="1127" y="118"/>
                        <a:pt x="1115" y="127"/>
                        <a:pt x="1097" y="134"/>
                      </a:cubicBezTo>
                      <a:cubicBezTo>
                        <a:pt x="1086" y="130"/>
                        <a:pt x="1078" y="132"/>
                        <a:pt x="1067" y="136"/>
                      </a:cubicBezTo>
                      <a:cubicBezTo>
                        <a:pt x="1073" y="152"/>
                        <a:pt x="1070" y="156"/>
                        <a:pt x="1054" y="159"/>
                      </a:cubicBezTo>
                      <a:cubicBezTo>
                        <a:pt x="1040" y="166"/>
                        <a:pt x="1038" y="176"/>
                        <a:pt x="1023" y="172"/>
                      </a:cubicBezTo>
                      <a:cubicBezTo>
                        <a:pt x="1011" y="164"/>
                        <a:pt x="1008" y="150"/>
                        <a:pt x="994" y="141"/>
                      </a:cubicBezTo>
                      <a:cubicBezTo>
                        <a:pt x="985" y="126"/>
                        <a:pt x="982" y="144"/>
                        <a:pt x="966" y="149"/>
                      </a:cubicBezTo>
                      <a:cubicBezTo>
                        <a:pt x="960" y="151"/>
                        <a:pt x="947" y="154"/>
                        <a:pt x="947" y="154"/>
                      </a:cubicBezTo>
                      <a:cubicBezTo>
                        <a:pt x="937" y="152"/>
                        <a:pt x="931" y="150"/>
                        <a:pt x="933" y="139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8" name="Freeform 8"/>
                <p:cNvSpPr>
                  <a:spLocks/>
                </p:cNvSpPr>
                <p:nvPr/>
              </p:nvSpPr>
              <p:spPr bwMode="gray">
                <a:xfrm>
                  <a:off x="2397" y="3048"/>
                  <a:ext cx="1774" cy="842"/>
                </a:xfrm>
                <a:custGeom>
                  <a:avLst/>
                  <a:gdLst>
                    <a:gd name="T0" fmla="*/ 27 w 1929"/>
                    <a:gd name="T1" fmla="*/ 108 h 845"/>
                    <a:gd name="T2" fmla="*/ 34 w 1929"/>
                    <a:gd name="T3" fmla="*/ 172 h 845"/>
                    <a:gd name="T4" fmla="*/ 72 w 1929"/>
                    <a:gd name="T5" fmla="*/ 319 h 845"/>
                    <a:gd name="T6" fmla="*/ 105 w 1929"/>
                    <a:gd name="T7" fmla="*/ 355 h 845"/>
                    <a:gd name="T8" fmla="*/ 64 w 1929"/>
                    <a:gd name="T9" fmla="*/ 416 h 845"/>
                    <a:gd name="T10" fmla="*/ 25 w 1929"/>
                    <a:gd name="T11" fmla="*/ 436 h 845"/>
                    <a:gd name="T12" fmla="*/ 13 w 1929"/>
                    <a:gd name="T13" fmla="*/ 530 h 845"/>
                    <a:gd name="T14" fmla="*/ 53 w 1929"/>
                    <a:gd name="T15" fmla="*/ 578 h 845"/>
                    <a:gd name="T16" fmla="*/ 111 w 1929"/>
                    <a:gd name="T17" fmla="*/ 592 h 845"/>
                    <a:gd name="T18" fmla="*/ 175 w 1929"/>
                    <a:gd name="T19" fmla="*/ 597 h 845"/>
                    <a:gd name="T20" fmla="*/ 235 w 1929"/>
                    <a:gd name="T21" fmla="*/ 640 h 845"/>
                    <a:gd name="T22" fmla="*/ 296 w 1929"/>
                    <a:gd name="T23" fmla="*/ 623 h 845"/>
                    <a:gd name="T24" fmla="*/ 370 w 1929"/>
                    <a:gd name="T25" fmla="*/ 674 h 845"/>
                    <a:gd name="T26" fmla="*/ 457 w 1929"/>
                    <a:gd name="T27" fmla="*/ 674 h 845"/>
                    <a:gd name="T28" fmla="*/ 521 w 1929"/>
                    <a:gd name="T29" fmla="*/ 726 h 845"/>
                    <a:gd name="T30" fmla="*/ 576 w 1929"/>
                    <a:gd name="T31" fmla="*/ 738 h 845"/>
                    <a:gd name="T32" fmla="*/ 636 w 1929"/>
                    <a:gd name="T33" fmla="*/ 745 h 845"/>
                    <a:gd name="T34" fmla="*/ 658 w 1929"/>
                    <a:gd name="T35" fmla="*/ 767 h 845"/>
                    <a:gd name="T36" fmla="*/ 687 w 1929"/>
                    <a:gd name="T37" fmla="*/ 721 h 845"/>
                    <a:gd name="T38" fmla="*/ 741 w 1929"/>
                    <a:gd name="T39" fmla="*/ 642 h 845"/>
                    <a:gd name="T40" fmla="*/ 788 w 1929"/>
                    <a:gd name="T41" fmla="*/ 508 h 845"/>
                    <a:gd name="T42" fmla="*/ 834 w 1929"/>
                    <a:gd name="T43" fmla="*/ 460 h 845"/>
                    <a:gd name="T44" fmla="*/ 831 w 1929"/>
                    <a:gd name="T45" fmla="*/ 365 h 845"/>
                    <a:gd name="T46" fmla="*/ 815 w 1929"/>
                    <a:gd name="T47" fmla="*/ 317 h 845"/>
                    <a:gd name="T48" fmla="*/ 815 w 1929"/>
                    <a:gd name="T49" fmla="*/ 278 h 845"/>
                    <a:gd name="T50" fmla="*/ 819 w 1929"/>
                    <a:gd name="T51" fmla="*/ 194 h 845"/>
                    <a:gd name="T52" fmla="*/ 806 w 1929"/>
                    <a:gd name="T53" fmla="*/ 151 h 845"/>
                    <a:gd name="T54" fmla="*/ 794 w 1929"/>
                    <a:gd name="T55" fmla="*/ 90 h 845"/>
                    <a:gd name="T56" fmla="*/ 760 w 1929"/>
                    <a:gd name="T57" fmla="*/ 38 h 845"/>
                    <a:gd name="T58" fmla="*/ 730 w 1929"/>
                    <a:gd name="T59" fmla="*/ 44 h 845"/>
                    <a:gd name="T60" fmla="*/ 694 w 1929"/>
                    <a:gd name="T61" fmla="*/ 63 h 845"/>
                    <a:gd name="T62" fmla="*/ 665 w 1929"/>
                    <a:gd name="T63" fmla="*/ 69 h 845"/>
                    <a:gd name="T64" fmla="*/ 627 w 1929"/>
                    <a:gd name="T65" fmla="*/ 68 h 845"/>
                    <a:gd name="T66" fmla="*/ 601 w 1929"/>
                    <a:gd name="T67" fmla="*/ 98 h 845"/>
                    <a:gd name="T68" fmla="*/ 587 w 1929"/>
                    <a:gd name="T69" fmla="*/ 66 h 845"/>
                    <a:gd name="T70" fmla="*/ 563 w 1929"/>
                    <a:gd name="T71" fmla="*/ 69 h 845"/>
                    <a:gd name="T72" fmla="*/ 544 w 1929"/>
                    <a:gd name="T73" fmla="*/ 36 h 845"/>
                    <a:gd name="T74" fmla="*/ 517 w 1929"/>
                    <a:gd name="T75" fmla="*/ 42 h 845"/>
                    <a:gd name="T76" fmla="*/ 486 w 1929"/>
                    <a:gd name="T77" fmla="*/ 62 h 845"/>
                    <a:gd name="T78" fmla="*/ 470 w 1929"/>
                    <a:gd name="T79" fmla="*/ 114 h 845"/>
                    <a:gd name="T80" fmla="*/ 441 w 1929"/>
                    <a:gd name="T81" fmla="*/ 151 h 845"/>
                    <a:gd name="T82" fmla="*/ 418 w 1929"/>
                    <a:gd name="T83" fmla="*/ 178 h 845"/>
                    <a:gd name="T84" fmla="*/ 401 w 1929"/>
                    <a:gd name="T85" fmla="*/ 208 h 845"/>
                    <a:gd name="T86" fmla="*/ 378 w 1929"/>
                    <a:gd name="T87" fmla="*/ 132 h 845"/>
                    <a:gd name="T88" fmla="*/ 358 w 1929"/>
                    <a:gd name="T89" fmla="*/ 104 h 845"/>
                    <a:gd name="T90" fmla="*/ 332 w 1929"/>
                    <a:gd name="T91" fmla="*/ 57 h 845"/>
                    <a:gd name="T92" fmla="*/ 307 w 1929"/>
                    <a:gd name="T93" fmla="*/ 47 h 845"/>
                    <a:gd name="T94" fmla="*/ 263 w 1929"/>
                    <a:gd name="T95" fmla="*/ 39 h 845"/>
                    <a:gd name="T96" fmla="*/ 227 w 1929"/>
                    <a:gd name="T97" fmla="*/ 21 h 845"/>
                    <a:gd name="T98" fmla="*/ 200 w 1929"/>
                    <a:gd name="T99" fmla="*/ 53 h 845"/>
                    <a:gd name="T100" fmla="*/ 171 w 1929"/>
                    <a:gd name="T101" fmla="*/ 90 h 845"/>
                    <a:gd name="T102" fmla="*/ 143 w 1929"/>
                    <a:gd name="T103" fmla="*/ 122 h 845"/>
                    <a:gd name="T104" fmla="*/ 103 w 1929"/>
                    <a:gd name="T105" fmla="*/ 90 h 845"/>
                    <a:gd name="T106" fmla="*/ 86 w 1929"/>
                    <a:gd name="T107" fmla="*/ 48 h 845"/>
                    <a:gd name="T108" fmla="*/ 58 w 1929"/>
                    <a:gd name="T109" fmla="*/ 30 h 845"/>
                    <a:gd name="T110" fmla="*/ 31 w 1929"/>
                    <a:gd name="T111" fmla="*/ 39 h 845"/>
                    <a:gd name="T112" fmla="*/ 6 w 1929"/>
                    <a:gd name="T113" fmla="*/ 20 h 84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929" h="845">
                      <a:moveTo>
                        <a:pt x="0" y="41"/>
                      </a:moveTo>
                      <a:lnTo>
                        <a:pt x="12" y="50"/>
                      </a:lnTo>
                      <a:lnTo>
                        <a:pt x="29" y="62"/>
                      </a:lnTo>
                      <a:cubicBezTo>
                        <a:pt x="25" y="108"/>
                        <a:pt x="18" y="111"/>
                        <a:pt x="62" y="108"/>
                      </a:cubicBezTo>
                      <a:cubicBezTo>
                        <a:pt x="73" y="100"/>
                        <a:pt x="78" y="104"/>
                        <a:pt x="84" y="115"/>
                      </a:cubicBezTo>
                      <a:cubicBezTo>
                        <a:pt x="79" y="126"/>
                        <a:pt x="74" y="134"/>
                        <a:pt x="67" y="144"/>
                      </a:cubicBezTo>
                      <a:cubicBezTo>
                        <a:pt x="65" y="146"/>
                        <a:pt x="62" y="151"/>
                        <a:pt x="62" y="151"/>
                      </a:cubicBezTo>
                      <a:cubicBezTo>
                        <a:pt x="65" y="164"/>
                        <a:pt x="64" y="179"/>
                        <a:pt x="77" y="182"/>
                      </a:cubicBezTo>
                      <a:cubicBezTo>
                        <a:pt x="80" y="193"/>
                        <a:pt x="84" y="202"/>
                        <a:pt x="91" y="211"/>
                      </a:cubicBezTo>
                      <a:cubicBezTo>
                        <a:pt x="94" y="222"/>
                        <a:pt x="96" y="232"/>
                        <a:pt x="108" y="235"/>
                      </a:cubicBezTo>
                      <a:cubicBezTo>
                        <a:pt x="114" y="256"/>
                        <a:pt x="119" y="258"/>
                        <a:pt x="139" y="264"/>
                      </a:cubicBezTo>
                      <a:cubicBezTo>
                        <a:pt x="161" y="280"/>
                        <a:pt x="138" y="318"/>
                        <a:pt x="165" y="329"/>
                      </a:cubicBezTo>
                      <a:cubicBezTo>
                        <a:pt x="175" y="325"/>
                        <a:pt x="182" y="321"/>
                        <a:pt x="194" y="329"/>
                      </a:cubicBezTo>
                      <a:cubicBezTo>
                        <a:pt x="197" y="331"/>
                        <a:pt x="195" y="338"/>
                        <a:pt x="197" y="341"/>
                      </a:cubicBezTo>
                      <a:cubicBezTo>
                        <a:pt x="199" y="344"/>
                        <a:pt x="215" y="347"/>
                        <a:pt x="218" y="348"/>
                      </a:cubicBezTo>
                      <a:cubicBezTo>
                        <a:pt x="226" y="354"/>
                        <a:pt x="233" y="361"/>
                        <a:pt x="242" y="365"/>
                      </a:cubicBezTo>
                      <a:cubicBezTo>
                        <a:pt x="246" y="374"/>
                        <a:pt x="250" y="373"/>
                        <a:pt x="259" y="377"/>
                      </a:cubicBezTo>
                      <a:cubicBezTo>
                        <a:pt x="257" y="396"/>
                        <a:pt x="246" y="422"/>
                        <a:pt x="225" y="427"/>
                      </a:cubicBezTo>
                      <a:cubicBezTo>
                        <a:pt x="220" y="410"/>
                        <a:pt x="218" y="410"/>
                        <a:pt x="201" y="413"/>
                      </a:cubicBezTo>
                      <a:cubicBezTo>
                        <a:pt x="185" y="429"/>
                        <a:pt x="174" y="426"/>
                        <a:pt x="149" y="430"/>
                      </a:cubicBezTo>
                      <a:cubicBezTo>
                        <a:pt x="139" y="444"/>
                        <a:pt x="127" y="440"/>
                        <a:pt x="108" y="442"/>
                      </a:cubicBezTo>
                      <a:cubicBezTo>
                        <a:pt x="98" y="445"/>
                        <a:pt x="96" y="450"/>
                        <a:pt x="86" y="446"/>
                      </a:cubicBezTo>
                      <a:cubicBezTo>
                        <a:pt x="76" y="447"/>
                        <a:pt x="65" y="446"/>
                        <a:pt x="55" y="449"/>
                      </a:cubicBezTo>
                      <a:cubicBezTo>
                        <a:pt x="53" y="450"/>
                        <a:pt x="57" y="454"/>
                        <a:pt x="57" y="456"/>
                      </a:cubicBezTo>
                      <a:cubicBezTo>
                        <a:pt x="57" y="466"/>
                        <a:pt x="57" y="475"/>
                        <a:pt x="55" y="485"/>
                      </a:cubicBezTo>
                      <a:cubicBezTo>
                        <a:pt x="54" y="492"/>
                        <a:pt x="42" y="498"/>
                        <a:pt x="38" y="504"/>
                      </a:cubicBezTo>
                      <a:cubicBezTo>
                        <a:pt x="37" y="513"/>
                        <a:pt x="37" y="521"/>
                        <a:pt x="36" y="530"/>
                      </a:cubicBezTo>
                      <a:cubicBezTo>
                        <a:pt x="35" y="537"/>
                        <a:pt x="29" y="550"/>
                        <a:pt x="29" y="550"/>
                      </a:cubicBezTo>
                      <a:cubicBezTo>
                        <a:pt x="38" y="552"/>
                        <a:pt x="48" y="553"/>
                        <a:pt x="57" y="557"/>
                      </a:cubicBezTo>
                      <a:cubicBezTo>
                        <a:pt x="70" y="563"/>
                        <a:pt x="61" y="572"/>
                        <a:pt x="74" y="576"/>
                      </a:cubicBezTo>
                      <a:cubicBezTo>
                        <a:pt x="90" y="573"/>
                        <a:pt x="96" y="571"/>
                        <a:pt x="113" y="574"/>
                      </a:cubicBezTo>
                      <a:cubicBezTo>
                        <a:pt x="121" y="593"/>
                        <a:pt x="117" y="585"/>
                        <a:pt x="125" y="598"/>
                      </a:cubicBezTo>
                      <a:cubicBezTo>
                        <a:pt x="127" y="604"/>
                        <a:pt x="134" y="614"/>
                        <a:pt x="139" y="617"/>
                      </a:cubicBezTo>
                      <a:cubicBezTo>
                        <a:pt x="144" y="620"/>
                        <a:pt x="156" y="622"/>
                        <a:pt x="156" y="622"/>
                      </a:cubicBezTo>
                      <a:cubicBezTo>
                        <a:pt x="165" y="617"/>
                        <a:pt x="168" y="611"/>
                        <a:pt x="177" y="607"/>
                      </a:cubicBezTo>
                      <a:cubicBezTo>
                        <a:pt x="204" y="608"/>
                        <a:pt x="235" y="598"/>
                        <a:pt x="259" y="612"/>
                      </a:cubicBezTo>
                      <a:cubicBezTo>
                        <a:pt x="293" y="631"/>
                        <a:pt x="247" y="617"/>
                        <a:pt x="273" y="624"/>
                      </a:cubicBezTo>
                      <a:cubicBezTo>
                        <a:pt x="327" y="622"/>
                        <a:pt x="304" y="623"/>
                        <a:pt x="336" y="610"/>
                      </a:cubicBezTo>
                      <a:cubicBezTo>
                        <a:pt x="350" y="613"/>
                        <a:pt x="370" y="611"/>
                        <a:pt x="384" y="612"/>
                      </a:cubicBezTo>
                      <a:cubicBezTo>
                        <a:pt x="390" y="614"/>
                        <a:pt x="397" y="614"/>
                        <a:pt x="403" y="617"/>
                      </a:cubicBezTo>
                      <a:cubicBezTo>
                        <a:pt x="418" y="626"/>
                        <a:pt x="401" y="649"/>
                        <a:pt x="423" y="654"/>
                      </a:cubicBezTo>
                      <a:cubicBezTo>
                        <a:pt x="432" y="662"/>
                        <a:pt x="451" y="647"/>
                        <a:pt x="463" y="650"/>
                      </a:cubicBezTo>
                      <a:cubicBezTo>
                        <a:pt x="475" y="653"/>
                        <a:pt x="484" y="668"/>
                        <a:pt x="497" y="670"/>
                      </a:cubicBezTo>
                      <a:cubicBezTo>
                        <a:pt x="512" y="667"/>
                        <a:pt x="528" y="665"/>
                        <a:pt x="542" y="660"/>
                      </a:cubicBezTo>
                      <a:cubicBezTo>
                        <a:pt x="552" y="656"/>
                        <a:pt x="559" y="651"/>
                        <a:pt x="569" y="648"/>
                      </a:cubicBezTo>
                      <a:cubicBezTo>
                        <a:pt x="577" y="642"/>
                        <a:pt x="585" y="638"/>
                        <a:pt x="595" y="634"/>
                      </a:cubicBezTo>
                      <a:cubicBezTo>
                        <a:pt x="614" y="639"/>
                        <a:pt x="621" y="658"/>
                        <a:pt x="638" y="665"/>
                      </a:cubicBezTo>
                      <a:cubicBezTo>
                        <a:pt x="654" y="658"/>
                        <a:pt x="667" y="648"/>
                        <a:pt x="684" y="643"/>
                      </a:cubicBezTo>
                      <a:cubicBezTo>
                        <a:pt x="701" y="646"/>
                        <a:pt x="701" y="649"/>
                        <a:pt x="715" y="655"/>
                      </a:cubicBezTo>
                      <a:cubicBezTo>
                        <a:pt x="720" y="657"/>
                        <a:pt x="732" y="660"/>
                        <a:pt x="732" y="660"/>
                      </a:cubicBezTo>
                      <a:cubicBezTo>
                        <a:pt x="753" y="675"/>
                        <a:pt x="791" y="673"/>
                        <a:pt x="816" y="674"/>
                      </a:cubicBezTo>
                      <a:cubicBezTo>
                        <a:pt x="838" y="677"/>
                        <a:pt x="836" y="691"/>
                        <a:pt x="852" y="694"/>
                      </a:cubicBezTo>
                      <a:cubicBezTo>
                        <a:pt x="868" y="697"/>
                        <a:pt x="894" y="691"/>
                        <a:pt x="912" y="691"/>
                      </a:cubicBezTo>
                      <a:cubicBezTo>
                        <a:pt x="929" y="700"/>
                        <a:pt x="944" y="698"/>
                        <a:pt x="962" y="694"/>
                      </a:cubicBezTo>
                      <a:cubicBezTo>
                        <a:pt x="984" y="679"/>
                        <a:pt x="990" y="683"/>
                        <a:pt x="1017" y="686"/>
                      </a:cubicBezTo>
                      <a:cubicBezTo>
                        <a:pt x="1029" y="691"/>
                        <a:pt x="1043" y="691"/>
                        <a:pt x="1056" y="694"/>
                      </a:cubicBezTo>
                      <a:cubicBezTo>
                        <a:pt x="1059" y="706"/>
                        <a:pt x="1075" y="717"/>
                        <a:pt x="1087" y="720"/>
                      </a:cubicBezTo>
                      <a:cubicBezTo>
                        <a:pt x="1101" y="730"/>
                        <a:pt x="1099" y="717"/>
                        <a:pt x="1111" y="713"/>
                      </a:cubicBezTo>
                      <a:cubicBezTo>
                        <a:pt x="1116" y="713"/>
                        <a:pt x="1145" y="716"/>
                        <a:pt x="1149" y="718"/>
                      </a:cubicBezTo>
                      <a:cubicBezTo>
                        <a:pt x="1157" y="721"/>
                        <a:pt x="1199" y="751"/>
                        <a:pt x="1202" y="756"/>
                      </a:cubicBezTo>
                      <a:cubicBezTo>
                        <a:pt x="1210" y="768"/>
                        <a:pt x="1215" y="777"/>
                        <a:pt x="1226" y="785"/>
                      </a:cubicBezTo>
                      <a:cubicBezTo>
                        <a:pt x="1243" y="782"/>
                        <a:pt x="1255" y="785"/>
                        <a:pt x="1272" y="787"/>
                      </a:cubicBezTo>
                      <a:cubicBezTo>
                        <a:pt x="1282" y="780"/>
                        <a:pt x="1294" y="771"/>
                        <a:pt x="1305" y="768"/>
                      </a:cubicBezTo>
                      <a:cubicBezTo>
                        <a:pt x="1315" y="761"/>
                        <a:pt x="1318" y="765"/>
                        <a:pt x="1329" y="768"/>
                      </a:cubicBezTo>
                      <a:cubicBezTo>
                        <a:pt x="1341" y="766"/>
                        <a:pt x="1346" y="768"/>
                        <a:pt x="1356" y="775"/>
                      </a:cubicBezTo>
                      <a:cubicBezTo>
                        <a:pt x="1428" y="772"/>
                        <a:pt x="1386" y="771"/>
                        <a:pt x="1430" y="761"/>
                      </a:cubicBezTo>
                      <a:cubicBezTo>
                        <a:pt x="1447" y="749"/>
                        <a:pt x="1445" y="767"/>
                        <a:pt x="1459" y="773"/>
                      </a:cubicBezTo>
                      <a:cubicBezTo>
                        <a:pt x="1463" y="775"/>
                        <a:pt x="1468" y="774"/>
                        <a:pt x="1473" y="775"/>
                      </a:cubicBezTo>
                      <a:cubicBezTo>
                        <a:pt x="1476" y="774"/>
                        <a:pt x="1479" y="772"/>
                        <a:pt x="1481" y="773"/>
                      </a:cubicBezTo>
                      <a:cubicBezTo>
                        <a:pt x="1484" y="775"/>
                        <a:pt x="1482" y="780"/>
                        <a:pt x="1485" y="782"/>
                      </a:cubicBezTo>
                      <a:cubicBezTo>
                        <a:pt x="1490" y="785"/>
                        <a:pt x="1496" y="785"/>
                        <a:pt x="1502" y="787"/>
                      </a:cubicBezTo>
                      <a:cubicBezTo>
                        <a:pt x="1508" y="789"/>
                        <a:pt x="1521" y="791"/>
                        <a:pt x="1521" y="797"/>
                      </a:cubicBezTo>
                      <a:cubicBezTo>
                        <a:pt x="1530" y="815"/>
                        <a:pt x="1538" y="833"/>
                        <a:pt x="1555" y="845"/>
                      </a:cubicBezTo>
                      <a:cubicBezTo>
                        <a:pt x="1566" y="830"/>
                        <a:pt x="1566" y="828"/>
                        <a:pt x="1572" y="814"/>
                      </a:cubicBezTo>
                      <a:cubicBezTo>
                        <a:pt x="1569" y="795"/>
                        <a:pt x="1570" y="792"/>
                        <a:pt x="1560" y="778"/>
                      </a:cubicBezTo>
                      <a:cubicBezTo>
                        <a:pt x="1563" y="752"/>
                        <a:pt x="1566" y="759"/>
                        <a:pt x="1586" y="751"/>
                      </a:cubicBezTo>
                      <a:cubicBezTo>
                        <a:pt x="1598" y="735"/>
                        <a:pt x="1626" y="730"/>
                        <a:pt x="1646" y="727"/>
                      </a:cubicBezTo>
                      <a:cubicBezTo>
                        <a:pt x="1651" y="724"/>
                        <a:pt x="1657" y="722"/>
                        <a:pt x="1661" y="718"/>
                      </a:cubicBezTo>
                      <a:cubicBezTo>
                        <a:pt x="1674" y="705"/>
                        <a:pt x="1665" y="682"/>
                        <a:pt x="1685" y="674"/>
                      </a:cubicBezTo>
                      <a:cubicBezTo>
                        <a:pt x="1691" y="668"/>
                        <a:pt x="1709" y="662"/>
                        <a:pt x="1709" y="662"/>
                      </a:cubicBezTo>
                      <a:cubicBezTo>
                        <a:pt x="1736" y="669"/>
                        <a:pt x="1733" y="658"/>
                        <a:pt x="1752" y="650"/>
                      </a:cubicBezTo>
                      <a:cubicBezTo>
                        <a:pt x="1755" y="641"/>
                        <a:pt x="1761" y="639"/>
                        <a:pt x="1766" y="631"/>
                      </a:cubicBezTo>
                      <a:cubicBezTo>
                        <a:pt x="1767" y="620"/>
                        <a:pt x="1762" y="568"/>
                        <a:pt x="1783" y="562"/>
                      </a:cubicBezTo>
                      <a:cubicBezTo>
                        <a:pt x="1787" y="540"/>
                        <a:pt x="1800" y="534"/>
                        <a:pt x="1821" y="528"/>
                      </a:cubicBezTo>
                      <a:cubicBezTo>
                        <a:pt x="1836" y="519"/>
                        <a:pt x="1841" y="521"/>
                        <a:pt x="1860" y="523"/>
                      </a:cubicBezTo>
                      <a:cubicBezTo>
                        <a:pt x="1871" y="531"/>
                        <a:pt x="1865" y="534"/>
                        <a:pt x="1879" y="538"/>
                      </a:cubicBezTo>
                      <a:cubicBezTo>
                        <a:pt x="1891" y="529"/>
                        <a:pt x="1894" y="503"/>
                        <a:pt x="1906" y="494"/>
                      </a:cubicBezTo>
                      <a:cubicBezTo>
                        <a:pt x="1910" y="487"/>
                        <a:pt x="1922" y="484"/>
                        <a:pt x="1929" y="480"/>
                      </a:cubicBezTo>
                      <a:lnTo>
                        <a:pt x="1911" y="467"/>
                      </a:lnTo>
                      <a:lnTo>
                        <a:pt x="1906" y="431"/>
                      </a:lnTo>
                      <a:lnTo>
                        <a:pt x="1920" y="417"/>
                      </a:lnTo>
                      <a:lnTo>
                        <a:pt x="1920" y="375"/>
                      </a:lnTo>
                      <a:lnTo>
                        <a:pt x="1911" y="366"/>
                      </a:lnTo>
                      <a:lnTo>
                        <a:pt x="1911" y="348"/>
                      </a:lnTo>
                      <a:lnTo>
                        <a:pt x="1896" y="342"/>
                      </a:lnTo>
                      <a:lnTo>
                        <a:pt x="1882" y="327"/>
                      </a:lnTo>
                      <a:lnTo>
                        <a:pt x="1860" y="329"/>
                      </a:lnTo>
                      <a:lnTo>
                        <a:pt x="1855" y="318"/>
                      </a:lnTo>
                      <a:lnTo>
                        <a:pt x="1875" y="308"/>
                      </a:lnTo>
                      <a:lnTo>
                        <a:pt x="1882" y="288"/>
                      </a:lnTo>
                      <a:lnTo>
                        <a:pt x="1894" y="270"/>
                      </a:lnTo>
                      <a:lnTo>
                        <a:pt x="1900" y="252"/>
                      </a:lnTo>
                      <a:lnTo>
                        <a:pt x="1888" y="224"/>
                      </a:lnTo>
                      <a:lnTo>
                        <a:pt x="1894" y="204"/>
                      </a:lnTo>
                      <a:lnTo>
                        <a:pt x="1902" y="189"/>
                      </a:lnTo>
                      <a:lnTo>
                        <a:pt x="1899" y="171"/>
                      </a:lnTo>
                      <a:lnTo>
                        <a:pt x="1878" y="161"/>
                      </a:lnTo>
                      <a:lnTo>
                        <a:pt x="1861" y="161"/>
                      </a:lnTo>
                      <a:lnTo>
                        <a:pt x="1869" y="149"/>
                      </a:lnTo>
                      <a:lnTo>
                        <a:pt x="1864" y="134"/>
                      </a:lnTo>
                      <a:lnTo>
                        <a:pt x="1846" y="107"/>
                      </a:lnTo>
                      <a:lnTo>
                        <a:pt x="1833" y="90"/>
                      </a:lnTo>
                      <a:lnTo>
                        <a:pt x="1833" y="69"/>
                      </a:lnTo>
                      <a:lnTo>
                        <a:pt x="1815" y="62"/>
                      </a:lnTo>
                      <a:lnTo>
                        <a:pt x="1780" y="59"/>
                      </a:lnTo>
                      <a:lnTo>
                        <a:pt x="1756" y="38"/>
                      </a:lnTo>
                      <a:lnTo>
                        <a:pt x="1741" y="12"/>
                      </a:lnTo>
                      <a:lnTo>
                        <a:pt x="1725" y="26"/>
                      </a:lnTo>
                      <a:lnTo>
                        <a:pt x="1711" y="41"/>
                      </a:lnTo>
                      <a:lnTo>
                        <a:pt x="1687" y="44"/>
                      </a:lnTo>
                      <a:lnTo>
                        <a:pt x="1671" y="54"/>
                      </a:lnTo>
                      <a:lnTo>
                        <a:pt x="1639" y="71"/>
                      </a:lnTo>
                      <a:lnTo>
                        <a:pt x="1615" y="69"/>
                      </a:lnTo>
                      <a:lnTo>
                        <a:pt x="1605" y="63"/>
                      </a:lnTo>
                      <a:lnTo>
                        <a:pt x="1573" y="72"/>
                      </a:lnTo>
                      <a:lnTo>
                        <a:pt x="1566" y="72"/>
                      </a:lnTo>
                      <a:lnTo>
                        <a:pt x="1557" y="78"/>
                      </a:lnTo>
                      <a:lnTo>
                        <a:pt x="1537" y="69"/>
                      </a:lnTo>
                      <a:lnTo>
                        <a:pt x="1512" y="80"/>
                      </a:lnTo>
                      <a:lnTo>
                        <a:pt x="1491" y="62"/>
                      </a:lnTo>
                      <a:lnTo>
                        <a:pt x="1468" y="80"/>
                      </a:lnTo>
                      <a:lnTo>
                        <a:pt x="1452" y="68"/>
                      </a:lnTo>
                      <a:lnTo>
                        <a:pt x="1444" y="81"/>
                      </a:lnTo>
                      <a:lnTo>
                        <a:pt x="1435" y="90"/>
                      </a:lnTo>
                      <a:lnTo>
                        <a:pt x="1416" y="95"/>
                      </a:lnTo>
                      <a:lnTo>
                        <a:pt x="1389" y="98"/>
                      </a:lnTo>
                      <a:lnTo>
                        <a:pt x="1365" y="116"/>
                      </a:lnTo>
                      <a:lnTo>
                        <a:pt x="1357" y="98"/>
                      </a:lnTo>
                      <a:lnTo>
                        <a:pt x="1353" y="83"/>
                      </a:lnTo>
                      <a:lnTo>
                        <a:pt x="1357" y="66"/>
                      </a:lnTo>
                      <a:lnTo>
                        <a:pt x="1350" y="48"/>
                      </a:lnTo>
                      <a:lnTo>
                        <a:pt x="1336" y="65"/>
                      </a:lnTo>
                      <a:lnTo>
                        <a:pt x="1318" y="68"/>
                      </a:lnTo>
                      <a:lnTo>
                        <a:pt x="1299" y="69"/>
                      </a:lnTo>
                      <a:lnTo>
                        <a:pt x="1282" y="72"/>
                      </a:lnTo>
                      <a:lnTo>
                        <a:pt x="1266" y="62"/>
                      </a:lnTo>
                      <a:lnTo>
                        <a:pt x="1248" y="51"/>
                      </a:lnTo>
                      <a:lnTo>
                        <a:pt x="1255" y="36"/>
                      </a:lnTo>
                      <a:lnTo>
                        <a:pt x="1251" y="18"/>
                      </a:lnTo>
                      <a:lnTo>
                        <a:pt x="1230" y="11"/>
                      </a:lnTo>
                      <a:lnTo>
                        <a:pt x="1209" y="29"/>
                      </a:lnTo>
                      <a:lnTo>
                        <a:pt x="1194" y="42"/>
                      </a:lnTo>
                      <a:lnTo>
                        <a:pt x="1180" y="32"/>
                      </a:lnTo>
                      <a:lnTo>
                        <a:pt x="1167" y="35"/>
                      </a:lnTo>
                      <a:lnTo>
                        <a:pt x="1147" y="54"/>
                      </a:lnTo>
                      <a:lnTo>
                        <a:pt x="1123" y="62"/>
                      </a:lnTo>
                      <a:lnTo>
                        <a:pt x="1111" y="80"/>
                      </a:lnTo>
                      <a:lnTo>
                        <a:pt x="1086" y="81"/>
                      </a:lnTo>
                      <a:lnTo>
                        <a:pt x="1078" y="96"/>
                      </a:lnTo>
                      <a:lnTo>
                        <a:pt x="1086" y="114"/>
                      </a:lnTo>
                      <a:lnTo>
                        <a:pt x="1078" y="126"/>
                      </a:lnTo>
                      <a:lnTo>
                        <a:pt x="1054" y="135"/>
                      </a:lnTo>
                      <a:lnTo>
                        <a:pt x="1033" y="149"/>
                      </a:lnTo>
                      <a:lnTo>
                        <a:pt x="1020" y="161"/>
                      </a:lnTo>
                      <a:lnTo>
                        <a:pt x="996" y="168"/>
                      </a:lnTo>
                      <a:lnTo>
                        <a:pt x="993" y="182"/>
                      </a:lnTo>
                      <a:lnTo>
                        <a:pt x="982" y="179"/>
                      </a:lnTo>
                      <a:lnTo>
                        <a:pt x="967" y="188"/>
                      </a:lnTo>
                      <a:lnTo>
                        <a:pt x="970" y="213"/>
                      </a:lnTo>
                      <a:lnTo>
                        <a:pt x="961" y="216"/>
                      </a:lnTo>
                      <a:lnTo>
                        <a:pt x="948" y="219"/>
                      </a:lnTo>
                      <a:lnTo>
                        <a:pt x="925" y="218"/>
                      </a:lnTo>
                      <a:lnTo>
                        <a:pt x="903" y="207"/>
                      </a:lnTo>
                      <a:lnTo>
                        <a:pt x="898" y="185"/>
                      </a:lnTo>
                      <a:lnTo>
                        <a:pt x="889" y="158"/>
                      </a:lnTo>
                      <a:lnTo>
                        <a:pt x="874" y="132"/>
                      </a:lnTo>
                      <a:lnTo>
                        <a:pt x="853" y="129"/>
                      </a:lnTo>
                      <a:lnTo>
                        <a:pt x="840" y="131"/>
                      </a:lnTo>
                      <a:lnTo>
                        <a:pt x="831" y="120"/>
                      </a:lnTo>
                      <a:lnTo>
                        <a:pt x="826" y="104"/>
                      </a:lnTo>
                      <a:lnTo>
                        <a:pt x="838" y="87"/>
                      </a:lnTo>
                      <a:lnTo>
                        <a:pt x="819" y="71"/>
                      </a:lnTo>
                      <a:lnTo>
                        <a:pt x="783" y="71"/>
                      </a:lnTo>
                      <a:lnTo>
                        <a:pt x="766" y="57"/>
                      </a:lnTo>
                      <a:lnTo>
                        <a:pt x="747" y="48"/>
                      </a:lnTo>
                      <a:lnTo>
                        <a:pt x="730" y="59"/>
                      </a:lnTo>
                      <a:lnTo>
                        <a:pt x="720" y="62"/>
                      </a:lnTo>
                      <a:lnTo>
                        <a:pt x="708" y="47"/>
                      </a:lnTo>
                      <a:lnTo>
                        <a:pt x="688" y="50"/>
                      </a:lnTo>
                      <a:lnTo>
                        <a:pt x="661" y="47"/>
                      </a:lnTo>
                      <a:lnTo>
                        <a:pt x="649" y="36"/>
                      </a:lnTo>
                      <a:lnTo>
                        <a:pt x="607" y="39"/>
                      </a:lnTo>
                      <a:lnTo>
                        <a:pt x="589" y="57"/>
                      </a:lnTo>
                      <a:lnTo>
                        <a:pt x="568" y="30"/>
                      </a:lnTo>
                      <a:lnTo>
                        <a:pt x="550" y="14"/>
                      </a:lnTo>
                      <a:lnTo>
                        <a:pt x="526" y="21"/>
                      </a:lnTo>
                      <a:lnTo>
                        <a:pt x="508" y="41"/>
                      </a:lnTo>
                      <a:lnTo>
                        <a:pt x="492" y="26"/>
                      </a:lnTo>
                      <a:lnTo>
                        <a:pt x="472" y="35"/>
                      </a:lnTo>
                      <a:lnTo>
                        <a:pt x="462" y="53"/>
                      </a:lnTo>
                      <a:lnTo>
                        <a:pt x="460" y="68"/>
                      </a:lnTo>
                      <a:lnTo>
                        <a:pt x="442" y="81"/>
                      </a:lnTo>
                      <a:lnTo>
                        <a:pt x="411" y="81"/>
                      </a:lnTo>
                      <a:lnTo>
                        <a:pt x="396" y="90"/>
                      </a:lnTo>
                      <a:lnTo>
                        <a:pt x="370" y="95"/>
                      </a:lnTo>
                      <a:lnTo>
                        <a:pt x="355" y="102"/>
                      </a:lnTo>
                      <a:lnTo>
                        <a:pt x="345" y="120"/>
                      </a:lnTo>
                      <a:lnTo>
                        <a:pt x="333" y="122"/>
                      </a:lnTo>
                      <a:lnTo>
                        <a:pt x="316" y="114"/>
                      </a:lnTo>
                      <a:lnTo>
                        <a:pt x="298" y="95"/>
                      </a:lnTo>
                      <a:lnTo>
                        <a:pt x="267" y="90"/>
                      </a:lnTo>
                      <a:lnTo>
                        <a:pt x="240" y="90"/>
                      </a:lnTo>
                      <a:lnTo>
                        <a:pt x="226" y="74"/>
                      </a:lnTo>
                      <a:lnTo>
                        <a:pt x="225" y="66"/>
                      </a:lnTo>
                      <a:lnTo>
                        <a:pt x="216" y="30"/>
                      </a:lnTo>
                      <a:lnTo>
                        <a:pt x="201" y="48"/>
                      </a:lnTo>
                      <a:lnTo>
                        <a:pt x="196" y="42"/>
                      </a:lnTo>
                      <a:lnTo>
                        <a:pt x="180" y="50"/>
                      </a:lnTo>
                      <a:lnTo>
                        <a:pt x="156" y="51"/>
                      </a:lnTo>
                      <a:lnTo>
                        <a:pt x="133" y="30"/>
                      </a:lnTo>
                      <a:lnTo>
                        <a:pt x="111" y="41"/>
                      </a:lnTo>
                      <a:lnTo>
                        <a:pt x="97" y="38"/>
                      </a:lnTo>
                      <a:lnTo>
                        <a:pt x="82" y="23"/>
                      </a:lnTo>
                      <a:lnTo>
                        <a:pt x="72" y="39"/>
                      </a:lnTo>
                      <a:lnTo>
                        <a:pt x="52" y="24"/>
                      </a:lnTo>
                      <a:lnTo>
                        <a:pt x="40" y="11"/>
                      </a:lnTo>
                      <a:lnTo>
                        <a:pt x="19" y="0"/>
                      </a:lnTo>
                      <a:lnTo>
                        <a:pt x="12" y="2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9" name="Freeform 9"/>
                <p:cNvSpPr>
                  <a:spLocks/>
                </p:cNvSpPr>
                <p:nvPr/>
              </p:nvSpPr>
              <p:spPr bwMode="gray">
                <a:xfrm>
                  <a:off x="3650" y="761"/>
                  <a:ext cx="1919" cy="1803"/>
                </a:xfrm>
                <a:custGeom>
                  <a:avLst/>
                  <a:gdLst>
                    <a:gd name="T0" fmla="*/ 98 w 2087"/>
                    <a:gd name="T1" fmla="*/ 364 h 1810"/>
                    <a:gd name="T2" fmla="*/ 169 w 2087"/>
                    <a:gd name="T3" fmla="*/ 283 h 1810"/>
                    <a:gd name="T4" fmla="*/ 173 w 2087"/>
                    <a:gd name="T5" fmla="*/ 130 h 1810"/>
                    <a:gd name="T6" fmla="*/ 173 w 2087"/>
                    <a:gd name="T7" fmla="*/ 33 h 1810"/>
                    <a:gd name="T8" fmla="*/ 247 w 2087"/>
                    <a:gd name="T9" fmla="*/ 55 h 1810"/>
                    <a:gd name="T10" fmla="*/ 312 w 2087"/>
                    <a:gd name="T11" fmla="*/ 52 h 1810"/>
                    <a:gd name="T12" fmla="*/ 417 w 2087"/>
                    <a:gd name="T13" fmla="*/ 149 h 1810"/>
                    <a:gd name="T14" fmla="*/ 475 w 2087"/>
                    <a:gd name="T15" fmla="*/ 132 h 1810"/>
                    <a:gd name="T16" fmla="*/ 536 w 2087"/>
                    <a:gd name="T17" fmla="*/ 242 h 1810"/>
                    <a:gd name="T18" fmla="*/ 651 w 2087"/>
                    <a:gd name="T19" fmla="*/ 244 h 1810"/>
                    <a:gd name="T20" fmla="*/ 723 w 2087"/>
                    <a:gd name="T21" fmla="*/ 179 h 1810"/>
                    <a:gd name="T22" fmla="*/ 801 w 2087"/>
                    <a:gd name="T23" fmla="*/ 236 h 1810"/>
                    <a:gd name="T24" fmla="*/ 837 w 2087"/>
                    <a:gd name="T25" fmla="*/ 390 h 1810"/>
                    <a:gd name="T26" fmla="*/ 820 w 2087"/>
                    <a:gd name="T27" fmla="*/ 529 h 1810"/>
                    <a:gd name="T28" fmla="*/ 835 w 2087"/>
                    <a:gd name="T29" fmla="*/ 688 h 1810"/>
                    <a:gd name="T30" fmla="*/ 870 w 2087"/>
                    <a:gd name="T31" fmla="*/ 849 h 1810"/>
                    <a:gd name="T32" fmla="*/ 879 w 2087"/>
                    <a:gd name="T33" fmla="*/ 938 h 1810"/>
                    <a:gd name="T34" fmla="*/ 834 w 2087"/>
                    <a:gd name="T35" fmla="*/ 960 h 1810"/>
                    <a:gd name="T36" fmla="*/ 771 w 2087"/>
                    <a:gd name="T37" fmla="*/ 1121 h 1810"/>
                    <a:gd name="T38" fmla="*/ 688 w 2087"/>
                    <a:gd name="T39" fmla="*/ 1171 h 1810"/>
                    <a:gd name="T40" fmla="*/ 664 w 2087"/>
                    <a:gd name="T41" fmla="*/ 1302 h 1810"/>
                    <a:gd name="T42" fmla="*/ 646 w 2087"/>
                    <a:gd name="T43" fmla="*/ 1434 h 1810"/>
                    <a:gd name="T44" fmla="*/ 660 w 2087"/>
                    <a:gd name="T45" fmla="*/ 1611 h 1810"/>
                    <a:gd name="T46" fmla="*/ 604 w 2087"/>
                    <a:gd name="T47" fmla="*/ 1691 h 1810"/>
                    <a:gd name="T48" fmla="*/ 557 w 2087"/>
                    <a:gd name="T49" fmla="*/ 1654 h 1810"/>
                    <a:gd name="T50" fmla="*/ 515 w 2087"/>
                    <a:gd name="T51" fmla="*/ 1635 h 1810"/>
                    <a:gd name="T52" fmla="*/ 497 w 2087"/>
                    <a:gd name="T53" fmla="*/ 1591 h 1810"/>
                    <a:gd name="T54" fmla="*/ 464 w 2087"/>
                    <a:gd name="T55" fmla="*/ 1536 h 1810"/>
                    <a:gd name="T56" fmla="*/ 443 w 2087"/>
                    <a:gd name="T57" fmla="*/ 1465 h 1810"/>
                    <a:gd name="T58" fmla="*/ 404 w 2087"/>
                    <a:gd name="T59" fmla="*/ 1407 h 1810"/>
                    <a:gd name="T60" fmla="*/ 372 w 2087"/>
                    <a:gd name="T61" fmla="*/ 1399 h 1810"/>
                    <a:gd name="T62" fmla="*/ 331 w 2087"/>
                    <a:gd name="T63" fmla="*/ 1355 h 1810"/>
                    <a:gd name="T64" fmla="*/ 303 w 2087"/>
                    <a:gd name="T65" fmla="*/ 1370 h 1810"/>
                    <a:gd name="T66" fmla="*/ 268 w 2087"/>
                    <a:gd name="T67" fmla="*/ 1404 h 1810"/>
                    <a:gd name="T68" fmla="*/ 225 w 2087"/>
                    <a:gd name="T69" fmla="*/ 1447 h 1810"/>
                    <a:gd name="T70" fmla="*/ 182 w 2087"/>
                    <a:gd name="T71" fmla="*/ 1453 h 1810"/>
                    <a:gd name="T72" fmla="*/ 152 w 2087"/>
                    <a:gd name="T73" fmla="*/ 1482 h 1810"/>
                    <a:gd name="T74" fmla="*/ 120 w 2087"/>
                    <a:gd name="T75" fmla="*/ 1461 h 1810"/>
                    <a:gd name="T76" fmla="*/ 103 w 2087"/>
                    <a:gd name="T77" fmla="*/ 1385 h 1810"/>
                    <a:gd name="T78" fmla="*/ 104 w 2087"/>
                    <a:gd name="T79" fmla="*/ 1295 h 1810"/>
                    <a:gd name="T80" fmla="*/ 94 w 2087"/>
                    <a:gd name="T81" fmla="*/ 1261 h 1810"/>
                    <a:gd name="T82" fmla="*/ 39 w 2087"/>
                    <a:gd name="T83" fmla="*/ 1189 h 1810"/>
                    <a:gd name="T84" fmla="*/ 6 w 2087"/>
                    <a:gd name="T85" fmla="*/ 1124 h 1810"/>
                    <a:gd name="T86" fmla="*/ 16 w 2087"/>
                    <a:gd name="T87" fmla="*/ 1047 h 1810"/>
                    <a:gd name="T88" fmla="*/ 17 w 2087"/>
                    <a:gd name="T89" fmla="*/ 942 h 1810"/>
                    <a:gd name="T90" fmla="*/ 49 w 2087"/>
                    <a:gd name="T91" fmla="*/ 912 h 1810"/>
                    <a:gd name="T92" fmla="*/ 98 w 2087"/>
                    <a:gd name="T93" fmla="*/ 953 h 1810"/>
                    <a:gd name="T94" fmla="*/ 135 w 2087"/>
                    <a:gd name="T95" fmla="*/ 903 h 1810"/>
                    <a:gd name="T96" fmla="*/ 179 w 2087"/>
                    <a:gd name="T97" fmla="*/ 893 h 1810"/>
                    <a:gd name="T98" fmla="*/ 184 w 2087"/>
                    <a:gd name="T99" fmla="*/ 781 h 1810"/>
                    <a:gd name="T100" fmla="*/ 165 w 2087"/>
                    <a:gd name="T101" fmla="*/ 696 h 1810"/>
                    <a:gd name="T102" fmla="*/ 149 w 2087"/>
                    <a:gd name="T103" fmla="*/ 634 h 1810"/>
                    <a:gd name="T104" fmla="*/ 149 w 2087"/>
                    <a:gd name="T105" fmla="*/ 566 h 1810"/>
                    <a:gd name="T106" fmla="*/ 101 w 2087"/>
                    <a:gd name="T107" fmla="*/ 523 h 1810"/>
                    <a:gd name="T108" fmla="*/ 61 w 2087"/>
                    <a:gd name="T109" fmla="*/ 476 h 181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087" h="1810">
                      <a:moveTo>
                        <a:pt x="136" y="467"/>
                      </a:moveTo>
                      <a:lnTo>
                        <a:pt x="158" y="454"/>
                      </a:lnTo>
                      <a:cubicBezTo>
                        <a:pt x="165" y="408"/>
                        <a:pt x="157" y="430"/>
                        <a:pt x="177" y="413"/>
                      </a:cubicBezTo>
                      <a:cubicBezTo>
                        <a:pt x="189" y="415"/>
                        <a:pt x="196" y="414"/>
                        <a:pt x="207" y="410"/>
                      </a:cubicBezTo>
                      <a:cubicBezTo>
                        <a:pt x="203" y="399"/>
                        <a:pt x="198" y="395"/>
                        <a:pt x="204" y="385"/>
                      </a:cubicBezTo>
                      <a:cubicBezTo>
                        <a:pt x="208" y="378"/>
                        <a:pt x="226" y="374"/>
                        <a:pt x="226" y="374"/>
                      </a:cubicBezTo>
                      <a:cubicBezTo>
                        <a:pt x="233" y="363"/>
                        <a:pt x="235" y="361"/>
                        <a:pt x="248" y="358"/>
                      </a:cubicBezTo>
                      <a:cubicBezTo>
                        <a:pt x="269" y="337"/>
                        <a:pt x="255" y="340"/>
                        <a:pt x="264" y="303"/>
                      </a:cubicBezTo>
                      <a:cubicBezTo>
                        <a:pt x="266" y="294"/>
                        <a:pt x="282" y="296"/>
                        <a:pt x="291" y="295"/>
                      </a:cubicBezTo>
                      <a:cubicBezTo>
                        <a:pt x="304" y="284"/>
                        <a:pt x="300" y="297"/>
                        <a:pt x="308" y="303"/>
                      </a:cubicBezTo>
                      <a:cubicBezTo>
                        <a:pt x="311" y="305"/>
                        <a:pt x="315" y="305"/>
                        <a:pt x="319" y="306"/>
                      </a:cubicBezTo>
                      <a:cubicBezTo>
                        <a:pt x="325" y="281"/>
                        <a:pt x="379" y="293"/>
                        <a:pt x="390" y="293"/>
                      </a:cubicBezTo>
                      <a:cubicBezTo>
                        <a:pt x="398" y="259"/>
                        <a:pt x="389" y="309"/>
                        <a:pt x="387" y="276"/>
                      </a:cubicBezTo>
                      <a:cubicBezTo>
                        <a:pt x="386" y="264"/>
                        <a:pt x="389" y="253"/>
                        <a:pt x="390" y="241"/>
                      </a:cubicBezTo>
                      <a:cubicBezTo>
                        <a:pt x="387" y="229"/>
                        <a:pt x="383" y="225"/>
                        <a:pt x="376" y="216"/>
                      </a:cubicBezTo>
                      <a:cubicBezTo>
                        <a:pt x="380" y="198"/>
                        <a:pt x="382" y="192"/>
                        <a:pt x="376" y="175"/>
                      </a:cubicBezTo>
                      <a:cubicBezTo>
                        <a:pt x="384" y="154"/>
                        <a:pt x="372" y="179"/>
                        <a:pt x="387" y="164"/>
                      </a:cubicBezTo>
                      <a:cubicBezTo>
                        <a:pt x="392" y="159"/>
                        <a:pt x="393" y="146"/>
                        <a:pt x="398" y="140"/>
                      </a:cubicBezTo>
                      <a:cubicBezTo>
                        <a:pt x="397" y="134"/>
                        <a:pt x="397" y="128"/>
                        <a:pt x="395" y="123"/>
                      </a:cubicBezTo>
                      <a:cubicBezTo>
                        <a:pt x="393" y="120"/>
                        <a:pt x="387" y="119"/>
                        <a:pt x="387" y="115"/>
                      </a:cubicBezTo>
                      <a:cubicBezTo>
                        <a:pt x="387" y="111"/>
                        <a:pt x="414" y="95"/>
                        <a:pt x="382" y="115"/>
                      </a:cubicBezTo>
                      <a:cubicBezTo>
                        <a:pt x="385" y="110"/>
                        <a:pt x="390" y="106"/>
                        <a:pt x="390" y="101"/>
                      </a:cubicBezTo>
                      <a:cubicBezTo>
                        <a:pt x="390" y="95"/>
                        <a:pt x="384" y="85"/>
                        <a:pt x="384" y="85"/>
                      </a:cubicBezTo>
                      <a:cubicBezTo>
                        <a:pt x="402" y="70"/>
                        <a:pt x="369" y="44"/>
                        <a:pt x="398" y="33"/>
                      </a:cubicBezTo>
                      <a:cubicBezTo>
                        <a:pt x="402" y="22"/>
                        <a:pt x="409" y="9"/>
                        <a:pt x="417" y="0"/>
                      </a:cubicBezTo>
                      <a:cubicBezTo>
                        <a:pt x="428" y="4"/>
                        <a:pt x="436" y="10"/>
                        <a:pt x="447" y="14"/>
                      </a:cubicBezTo>
                      <a:cubicBezTo>
                        <a:pt x="455" y="22"/>
                        <a:pt x="459" y="29"/>
                        <a:pt x="469" y="33"/>
                      </a:cubicBezTo>
                      <a:cubicBezTo>
                        <a:pt x="489" y="29"/>
                        <a:pt x="482" y="21"/>
                        <a:pt x="502" y="25"/>
                      </a:cubicBezTo>
                      <a:cubicBezTo>
                        <a:pt x="519" y="36"/>
                        <a:pt x="518" y="63"/>
                        <a:pt x="529" y="80"/>
                      </a:cubicBezTo>
                      <a:cubicBezTo>
                        <a:pt x="547" y="75"/>
                        <a:pt x="556" y="61"/>
                        <a:pt x="573" y="55"/>
                      </a:cubicBezTo>
                      <a:cubicBezTo>
                        <a:pt x="576" y="66"/>
                        <a:pt x="578" y="68"/>
                        <a:pt x="589" y="71"/>
                      </a:cubicBezTo>
                      <a:cubicBezTo>
                        <a:pt x="597" y="70"/>
                        <a:pt x="606" y="73"/>
                        <a:pt x="614" y="69"/>
                      </a:cubicBezTo>
                      <a:cubicBezTo>
                        <a:pt x="615" y="69"/>
                        <a:pt x="621" y="41"/>
                        <a:pt x="627" y="33"/>
                      </a:cubicBezTo>
                      <a:cubicBezTo>
                        <a:pt x="640" y="35"/>
                        <a:pt x="651" y="38"/>
                        <a:pt x="663" y="41"/>
                      </a:cubicBezTo>
                      <a:cubicBezTo>
                        <a:pt x="667" y="58"/>
                        <a:pt x="678" y="56"/>
                        <a:pt x="693" y="60"/>
                      </a:cubicBezTo>
                      <a:cubicBezTo>
                        <a:pt x="705" y="48"/>
                        <a:pt x="706" y="57"/>
                        <a:pt x="720" y="52"/>
                      </a:cubicBezTo>
                      <a:cubicBezTo>
                        <a:pt x="732" y="55"/>
                        <a:pt x="742" y="56"/>
                        <a:pt x="753" y="63"/>
                      </a:cubicBezTo>
                      <a:cubicBezTo>
                        <a:pt x="757" y="75"/>
                        <a:pt x="774" y="79"/>
                        <a:pt x="786" y="82"/>
                      </a:cubicBezTo>
                      <a:cubicBezTo>
                        <a:pt x="794" y="92"/>
                        <a:pt x="800" y="91"/>
                        <a:pt x="813" y="93"/>
                      </a:cubicBezTo>
                      <a:cubicBezTo>
                        <a:pt x="834" y="118"/>
                        <a:pt x="885" y="114"/>
                        <a:pt x="911" y="115"/>
                      </a:cubicBezTo>
                      <a:cubicBezTo>
                        <a:pt x="919" y="125"/>
                        <a:pt x="926" y="136"/>
                        <a:pt x="938" y="140"/>
                      </a:cubicBezTo>
                      <a:cubicBezTo>
                        <a:pt x="949" y="149"/>
                        <a:pt x="952" y="155"/>
                        <a:pt x="966" y="159"/>
                      </a:cubicBezTo>
                      <a:cubicBezTo>
                        <a:pt x="972" y="169"/>
                        <a:pt x="976" y="150"/>
                        <a:pt x="988" y="153"/>
                      </a:cubicBezTo>
                      <a:cubicBezTo>
                        <a:pt x="1002" y="144"/>
                        <a:pt x="998" y="151"/>
                        <a:pt x="1015" y="140"/>
                      </a:cubicBezTo>
                      <a:cubicBezTo>
                        <a:pt x="1017" y="137"/>
                        <a:pt x="1017" y="132"/>
                        <a:pt x="1020" y="131"/>
                      </a:cubicBezTo>
                      <a:cubicBezTo>
                        <a:pt x="1027" y="129"/>
                        <a:pt x="1041" y="136"/>
                        <a:pt x="1048" y="137"/>
                      </a:cubicBezTo>
                      <a:cubicBezTo>
                        <a:pt x="1061" y="139"/>
                        <a:pt x="1073" y="139"/>
                        <a:pt x="1086" y="140"/>
                      </a:cubicBezTo>
                      <a:cubicBezTo>
                        <a:pt x="1090" y="140"/>
                        <a:pt x="1095" y="141"/>
                        <a:pt x="1099" y="142"/>
                      </a:cubicBezTo>
                      <a:cubicBezTo>
                        <a:pt x="1106" y="163"/>
                        <a:pt x="1122" y="162"/>
                        <a:pt x="1143" y="164"/>
                      </a:cubicBezTo>
                      <a:cubicBezTo>
                        <a:pt x="1150" y="171"/>
                        <a:pt x="1158" y="176"/>
                        <a:pt x="1165" y="183"/>
                      </a:cubicBezTo>
                      <a:cubicBezTo>
                        <a:pt x="1164" y="180"/>
                        <a:pt x="1160" y="177"/>
                        <a:pt x="1162" y="175"/>
                      </a:cubicBezTo>
                      <a:cubicBezTo>
                        <a:pt x="1162" y="175"/>
                        <a:pt x="1170" y="182"/>
                        <a:pt x="1176" y="192"/>
                      </a:cubicBezTo>
                      <a:cubicBezTo>
                        <a:pt x="1184" y="206"/>
                        <a:pt x="1183" y="213"/>
                        <a:pt x="1200" y="219"/>
                      </a:cubicBezTo>
                      <a:cubicBezTo>
                        <a:pt x="1218" y="234"/>
                        <a:pt x="1218" y="252"/>
                        <a:pt x="1241" y="252"/>
                      </a:cubicBezTo>
                      <a:cubicBezTo>
                        <a:pt x="1257" y="256"/>
                        <a:pt x="1269" y="257"/>
                        <a:pt x="1282" y="260"/>
                      </a:cubicBezTo>
                      <a:cubicBezTo>
                        <a:pt x="1295" y="263"/>
                        <a:pt x="1302" y="272"/>
                        <a:pt x="1321" y="271"/>
                      </a:cubicBezTo>
                      <a:cubicBezTo>
                        <a:pt x="1343" y="271"/>
                        <a:pt x="1374" y="257"/>
                        <a:pt x="1394" y="257"/>
                      </a:cubicBezTo>
                      <a:cubicBezTo>
                        <a:pt x="1414" y="257"/>
                        <a:pt x="1427" y="272"/>
                        <a:pt x="1441" y="273"/>
                      </a:cubicBezTo>
                      <a:cubicBezTo>
                        <a:pt x="1458" y="279"/>
                        <a:pt x="1461" y="264"/>
                        <a:pt x="1476" y="260"/>
                      </a:cubicBezTo>
                      <a:cubicBezTo>
                        <a:pt x="1485" y="251"/>
                        <a:pt x="1493" y="257"/>
                        <a:pt x="1506" y="254"/>
                      </a:cubicBezTo>
                      <a:cubicBezTo>
                        <a:pt x="1517" y="247"/>
                        <a:pt x="1524" y="243"/>
                        <a:pt x="1536" y="238"/>
                      </a:cubicBezTo>
                      <a:cubicBezTo>
                        <a:pt x="1547" y="209"/>
                        <a:pt x="1520" y="172"/>
                        <a:pt x="1555" y="164"/>
                      </a:cubicBezTo>
                      <a:cubicBezTo>
                        <a:pt x="1565" y="156"/>
                        <a:pt x="1575" y="162"/>
                        <a:pt x="1588" y="164"/>
                      </a:cubicBezTo>
                      <a:cubicBezTo>
                        <a:pt x="1601" y="169"/>
                        <a:pt x="1616" y="161"/>
                        <a:pt x="1629" y="156"/>
                      </a:cubicBezTo>
                      <a:cubicBezTo>
                        <a:pt x="1642" y="162"/>
                        <a:pt x="1641" y="167"/>
                        <a:pt x="1651" y="175"/>
                      </a:cubicBezTo>
                      <a:cubicBezTo>
                        <a:pt x="1658" y="181"/>
                        <a:pt x="1666" y="182"/>
                        <a:pt x="1673" y="189"/>
                      </a:cubicBezTo>
                      <a:cubicBezTo>
                        <a:pt x="1698" y="186"/>
                        <a:pt x="1703" y="181"/>
                        <a:pt x="1727" y="186"/>
                      </a:cubicBezTo>
                      <a:cubicBezTo>
                        <a:pt x="1734" y="193"/>
                        <a:pt x="1741" y="196"/>
                        <a:pt x="1746" y="205"/>
                      </a:cubicBezTo>
                      <a:cubicBezTo>
                        <a:pt x="1741" y="218"/>
                        <a:pt x="1738" y="230"/>
                        <a:pt x="1733" y="243"/>
                      </a:cubicBezTo>
                      <a:cubicBezTo>
                        <a:pt x="1741" y="258"/>
                        <a:pt x="1757" y="256"/>
                        <a:pt x="1768" y="243"/>
                      </a:cubicBezTo>
                      <a:cubicBezTo>
                        <a:pt x="1777" y="252"/>
                        <a:pt x="1787" y="255"/>
                        <a:pt x="1798" y="262"/>
                      </a:cubicBezTo>
                      <a:cubicBezTo>
                        <a:pt x="1818" y="260"/>
                        <a:pt x="1838" y="261"/>
                        <a:pt x="1853" y="246"/>
                      </a:cubicBezTo>
                      <a:cubicBezTo>
                        <a:pt x="1860" y="264"/>
                        <a:pt x="1873" y="256"/>
                        <a:pt x="1891" y="254"/>
                      </a:cubicBezTo>
                      <a:cubicBezTo>
                        <a:pt x="1902" y="251"/>
                        <a:pt x="1914" y="246"/>
                        <a:pt x="1918" y="257"/>
                      </a:cubicBezTo>
                      <a:cubicBezTo>
                        <a:pt x="1920" y="268"/>
                        <a:pt x="1915" y="286"/>
                        <a:pt x="1921" y="295"/>
                      </a:cubicBezTo>
                      <a:cubicBezTo>
                        <a:pt x="1927" y="314"/>
                        <a:pt x="1927" y="337"/>
                        <a:pt x="1938" y="353"/>
                      </a:cubicBezTo>
                      <a:cubicBezTo>
                        <a:pt x="1941" y="366"/>
                        <a:pt x="1944" y="374"/>
                        <a:pt x="1943" y="391"/>
                      </a:cubicBezTo>
                      <a:cubicBezTo>
                        <a:pt x="1943" y="398"/>
                        <a:pt x="1938" y="410"/>
                        <a:pt x="1938" y="410"/>
                      </a:cubicBezTo>
                      <a:cubicBezTo>
                        <a:pt x="1940" y="420"/>
                        <a:pt x="1946" y="426"/>
                        <a:pt x="1951" y="434"/>
                      </a:cubicBezTo>
                      <a:cubicBezTo>
                        <a:pt x="1956" y="452"/>
                        <a:pt x="1954" y="466"/>
                        <a:pt x="1940" y="478"/>
                      </a:cubicBezTo>
                      <a:cubicBezTo>
                        <a:pt x="1937" y="485"/>
                        <a:pt x="1936" y="493"/>
                        <a:pt x="1932" y="500"/>
                      </a:cubicBezTo>
                      <a:cubicBezTo>
                        <a:pt x="1930" y="502"/>
                        <a:pt x="1925" y="501"/>
                        <a:pt x="1924" y="503"/>
                      </a:cubicBezTo>
                      <a:cubicBezTo>
                        <a:pt x="1906" y="535"/>
                        <a:pt x="1929" y="518"/>
                        <a:pt x="1910" y="530"/>
                      </a:cubicBezTo>
                      <a:cubicBezTo>
                        <a:pt x="1909" y="534"/>
                        <a:pt x="1903" y="559"/>
                        <a:pt x="1897" y="549"/>
                      </a:cubicBezTo>
                      <a:cubicBezTo>
                        <a:pt x="1889" y="560"/>
                        <a:pt x="1870" y="581"/>
                        <a:pt x="1894" y="587"/>
                      </a:cubicBezTo>
                      <a:cubicBezTo>
                        <a:pt x="1913" y="608"/>
                        <a:pt x="1900" y="644"/>
                        <a:pt x="1880" y="661"/>
                      </a:cubicBezTo>
                      <a:cubicBezTo>
                        <a:pt x="1882" y="666"/>
                        <a:pt x="1884" y="672"/>
                        <a:pt x="1886" y="677"/>
                      </a:cubicBezTo>
                      <a:cubicBezTo>
                        <a:pt x="1888" y="683"/>
                        <a:pt x="1905" y="672"/>
                        <a:pt x="1905" y="672"/>
                      </a:cubicBezTo>
                      <a:cubicBezTo>
                        <a:pt x="1909" y="684"/>
                        <a:pt x="1918" y="684"/>
                        <a:pt x="1929" y="688"/>
                      </a:cubicBezTo>
                      <a:cubicBezTo>
                        <a:pt x="1942" y="704"/>
                        <a:pt x="1949" y="707"/>
                        <a:pt x="1932" y="718"/>
                      </a:cubicBezTo>
                      <a:cubicBezTo>
                        <a:pt x="1934" y="731"/>
                        <a:pt x="1937" y="742"/>
                        <a:pt x="1940" y="754"/>
                      </a:cubicBezTo>
                      <a:cubicBezTo>
                        <a:pt x="1948" y="751"/>
                        <a:pt x="1956" y="748"/>
                        <a:pt x="1965" y="746"/>
                      </a:cubicBezTo>
                      <a:cubicBezTo>
                        <a:pt x="1967" y="752"/>
                        <a:pt x="1968" y="759"/>
                        <a:pt x="1970" y="765"/>
                      </a:cubicBezTo>
                      <a:cubicBezTo>
                        <a:pt x="1971" y="769"/>
                        <a:pt x="1981" y="759"/>
                        <a:pt x="1981" y="759"/>
                      </a:cubicBezTo>
                      <a:cubicBezTo>
                        <a:pt x="1976" y="781"/>
                        <a:pt x="1959" y="816"/>
                        <a:pt x="1987" y="825"/>
                      </a:cubicBezTo>
                      <a:cubicBezTo>
                        <a:pt x="1989" y="842"/>
                        <a:pt x="1998" y="869"/>
                        <a:pt x="2014" y="879"/>
                      </a:cubicBezTo>
                      <a:cubicBezTo>
                        <a:pt x="2020" y="897"/>
                        <a:pt x="2020" y="906"/>
                        <a:pt x="2039" y="912"/>
                      </a:cubicBezTo>
                      <a:cubicBezTo>
                        <a:pt x="2049" y="924"/>
                        <a:pt x="2046" y="940"/>
                        <a:pt x="2058" y="950"/>
                      </a:cubicBezTo>
                      <a:cubicBezTo>
                        <a:pt x="2060" y="953"/>
                        <a:pt x="2060" y="957"/>
                        <a:pt x="2063" y="959"/>
                      </a:cubicBezTo>
                      <a:cubicBezTo>
                        <a:pt x="2065" y="960"/>
                        <a:pt x="2087" y="967"/>
                        <a:pt x="2082" y="975"/>
                      </a:cubicBezTo>
                      <a:cubicBezTo>
                        <a:pt x="2079" y="980"/>
                        <a:pt x="2071" y="971"/>
                        <a:pt x="2066" y="970"/>
                      </a:cubicBezTo>
                      <a:cubicBezTo>
                        <a:pt x="2059" y="987"/>
                        <a:pt x="2051" y="981"/>
                        <a:pt x="2036" y="978"/>
                      </a:cubicBezTo>
                      <a:cubicBezTo>
                        <a:pt x="2025" y="970"/>
                        <a:pt x="2018" y="973"/>
                        <a:pt x="2006" y="978"/>
                      </a:cubicBezTo>
                      <a:cubicBezTo>
                        <a:pt x="2011" y="992"/>
                        <a:pt x="2036" y="1002"/>
                        <a:pt x="2028" y="1040"/>
                      </a:cubicBezTo>
                      <a:cubicBezTo>
                        <a:pt x="2029" y="1044"/>
                        <a:pt x="2019" y="1030"/>
                        <a:pt x="2019" y="1030"/>
                      </a:cubicBezTo>
                      <a:cubicBezTo>
                        <a:pt x="2008" y="1083"/>
                        <a:pt x="2015" y="1036"/>
                        <a:pt x="1984" y="1030"/>
                      </a:cubicBezTo>
                      <a:cubicBezTo>
                        <a:pt x="1974" y="1020"/>
                        <a:pt x="1975" y="1014"/>
                        <a:pt x="1962" y="1008"/>
                      </a:cubicBezTo>
                      <a:cubicBezTo>
                        <a:pt x="1953" y="997"/>
                        <a:pt x="1947" y="982"/>
                        <a:pt x="1929" y="1000"/>
                      </a:cubicBezTo>
                      <a:cubicBezTo>
                        <a:pt x="1892" y="1006"/>
                        <a:pt x="1906" y="1001"/>
                        <a:pt x="1888" y="1019"/>
                      </a:cubicBezTo>
                      <a:cubicBezTo>
                        <a:pt x="1881" y="1033"/>
                        <a:pt x="1886" y="1033"/>
                        <a:pt x="1891" y="1046"/>
                      </a:cubicBezTo>
                      <a:cubicBezTo>
                        <a:pt x="1878" y="1080"/>
                        <a:pt x="1834" y="1081"/>
                        <a:pt x="1804" y="1087"/>
                      </a:cubicBezTo>
                      <a:cubicBezTo>
                        <a:pt x="1792" y="1092"/>
                        <a:pt x="1796" y="1094"/>
                        <a:pt x="1790" y="1090"/>
                      </a:cubicBezTo>
                      <a:lnTo>
                        <a:pt x="1796" y="1114"/>
                      </a:lnTo>
                      <a:lnTo>
                        <a:pt x="1787" y="1161"/>
                      </a:lnTo>
                      <a:cubicBezTo>
                        <a:pt x="1776" y="1173"/>
                        <a:pt x="1728" y="1218"/>
                        <a:pt x="1714" y="1221"/>
                      </a:cubicBezTo>
                      <a:cubicBezTo>
                        <a:pt x="1706" y="1227"/>
                        <a:pt x="1710" y="1235"/>
                        <a:pt x="1700" y="1232"/>
                      </a:cubicBezTo>
                      <a:lnTo>
                        <a:pt x="1651" y="1188"/>
                      </a:lnTo>
                      <a:lnTo>
                        <a:pt x="1637" y="1204"/>
                      </a:lnTo>
                      <a:lnTo>
                        <a:pt x="1635" y="1185"/>
                      </a:lnTo>
                      <a:cubicBezTo>
                        <a:pt x="1621" y="1197"/>
                        <a:pt x="1607" y="1208"/>
                        <a:pt x="1594" y="1221"/>
                      </a:cubicBezTo>
                      <a:cubicBezTo>
                        <a:pt x="1580" y="1235"/>
                        <a:pt x="1594" y="1266"/>
                        <a:pt x="1566" y="1270"/>
                      </a:cubicBezTo>
                      <a:cubicBezTo>
                        <a:pt x="1554" y="1272"/>
                        <a:pt x="1543" y="1272"/>
                        <a:pt x="1531" y="1273"/>
                      </a:cubicBezTo>
                      <a:cubicBezTo>
                        <a:pt x="1507" y="1279"/>
                        <a:pt x="1525" y="1307"/>
                        <a:pt x="1539" y="1316"/>
                      </a:cubicBezTo>
                      <a:cubicBezTo>
                        <a:pt x="1529" y="1331"/>
                        <a:pt x="1534" y="1320"/>
                        <a:pt x="1547" y="1319"/>
                      </a:cubicBezTo>
                      <a:cubicBezTo>
                        <a:pt x="1552" y="1319"/>
                        <a:pt x="1556" y="1322"/>
                        <a:pt x="1561" y="1324"/>
                      </a:cubicBezTo>
                      <a:cubicBezTo>
                        <a:pt x="1553" y="1333"/>
                        <a:pt x="1544" y="1342"/>
                        <a:pt x="1536" y="1352"/>
                      </a:cubicBezTo>
                      <a:cubicBezTo>
                        <a:pt x="1527" y="1364"/>
                        <a:pt x="1529" y="1381"/>
                        <a:pt x="1512" y="1387"/>
                      </a:cubicBezTo>
                      <a:cubicBezTo>
                        <a:pt x="1506" y="1379"/>
                        <a:pt x="1499" y="1375"/>
                        <a:pt x="1493" y="1368"/>
                      </a:cubicBezTo>
                      <a:cubicBezTo>
                        <a:pt x="1486" y="1375"/>
                        <a:pt x="1484" y="1382"/>
                        <a:pt x="1479" y="1390"/>
                      </a:cubicBezTo>
                      <a:cubicBezTo>
                        <a:pt x="1492" y="1403"/>
                        <a:pt x="1495" y="1419"/>
                        <a:pt x="1482" y="1434"/>
                      </a:cubicBezTo>
                      <a:cubicBezTo>
                        <a:pt x="1483" y="1455"/>
                        <a:pt x="1474" y="1451"/>
                        <a:pt x="1490" y="1464"/>
                      </a:cubicBezTo>
                      <a:cubicBezTo>
                        <a:pt x="1492" y="1467"/>
                        <a:pt x="1495" y="1493"/>
                        <a:pt x="1498" y="1494"/>
                      </a:cubicBezTo>
                      <a:cubicBezTo>
                        <a:pt x="1503" y="1495"/>
                        <a:pt x="1509" y="1491"/>
                        <a:pt x="1514" y="1491"/>
                      </a:cubicBezTo>
                      <a:cubicBezTo>
                        <a:pt x="1521" y="1491"/>
                        <a:pt x="1527" y="1495"/>
                        <a:pt x="1534" y="1496"/>
                      </a:cubicBezTo>
                      <a:cubicBezTo>
                        <a:pt x="1543" y="1499"/>
                        <a:pt x="1540" y="1501"/>
                        <a:pt x="1544" y="1496"/>
                      </a:cubicBezTo>
                      <a:lnTo>
                        <a:pt x="1561" y="1524"/>
                      </a:lnTo>
                      <a:cubicBezTo>
                        <a:pt x="1567" y="1596"/>
                        <a:pt x="1575" y="1576"/>
                        <a:pt x="1536" y="1608"/>
                      </a:cubicBezTo>
                      <a:cubicBezTo>
                        <a:pt x="1527" y="1643"/>
                        <a:pt x="1528" y="1592"/>
                        <a:pt x="1528" y="1671"/>
                      </a:cubicBezTo>
                      <a:lnTo>
                        <a:pt x="1550" y="1696"/>
                      </a:lnTo>
                      <a:lnTo>
                        <a:pt x="1547" y="1720"/>
                      </a:lnTo>
                      <a:cubicBezTo>
                        <a:pt x="1456" y="1808"/>
                        <a:pt x="1502" y="1748"/>
                        <a:pt x="1482" y="1799"/>
                      </a:cubicBezTo>
                      <a:lnTo>
                        <a:pt x="1424" y="1810"/>
                      </a:lnTo>
                      <a:lnTo>
                        <a:pt x="1405" y="1798"/>
                      </a:lnTo>
                      <a:lnTo>
                        <a:pt x="1396" y="1761"/>
                      </a:lnTo>
                      <a:lnTo>
                        <a:pt x="1386" y="1747"/>
                      </a:lnTo>
                      <a:lnTo>
                        <a:pt x="1372" y="1711"/>
                      </a:lnTo>
                      <a:lnTo>
                        <a:pt x="1360" y="1719"/>
                      </a:lnTo>
                      <a:lnTo>
                        <a:pt x="1342" y="1735"/>
                      </a:lnTo>
                      <a:lnTo>
                        <a:pt x="1315" y="1732"/>
                      </a:lnTo>
                      <a:lnTo>
                        <a:pt x="1290" y="1720"/>
                      </a:lnTo>
                      <a:lnTo>
                        <a:pt x="1279" y="1723"/>
                      </a:lnTo>
                      <a:lnTo>
                        <a:pt x="1267" y="1747"/>
                      </a:lnTo>
                      <a:lnTo>
                        <a:pt x="1263" y="1729"/>
                      </a:lnTo>
                      <a:lnTo>
                        <a:pt x="1222" y="1725"/>
                      </a:lnTo>
                      <a:lnTo>
                        <a:pt x="1203" y="1713"/>
                      </a:lnTo>
                      <a:lnTo>
                        <a:pt x="1192" y="1698"/>
                      </a:lnTo>
                      <a:lnTo>
                        <a:pt x="1197" y="1680"/>
                      </a:lnTo>
                      <a:lnTo>
                        <a:pt x="1186" y="1671"/>
                      </a:lnTo>
                      <a:lnTo>
                        <a:pt x="1176" y="1681"/>
                      </a:lnTo>
                      <a:lnTo>
                        <a:pt x="1161" y="1690"/>
                      </a:lnTo>
                      <a:lnTo>
                        <a:pt x="1152" y="1675"/>
                      </a:lnTo>
                      <a:lnTo>
                        <a:pt x="1150" y="1651"/>
                      </a:lnTo>
                      <a:lnTo>
                        <a:pt x="1155" y="1621"/>
                      </a:lnTo>
                      <a:lnTo>
                        <a:pt x="1147" y="1603"/>
                      </a:lnTo>
                      <a:lnTo>
                        <a:pt x="1129" y="1602"/>
                      </a:lnTo>
                      <a:lnTo>
                        <a:pt x="1111" y="1593"/>
                      </a:lnTo>
                      <a:lnTo>
                        <a:pt x="1086" y="1588"/>
                      </a:lnTo>
                      <a:lnTo>
                        <a:pt x="1075" y="1596"/>
                      </a:lnTo>
                      <a:lnTo>
                        <a:pt x="1063" y="1611"/>
                      </a:lnTo>
                      <a:lnTo>
                        <a:pt x="1056" y="1584"/>
                      </a:lnTo>
                      <a:lnTo>
                        <a:pt x="1045" y="1572"/>
                      </a:lnTo>
                      <a:lnTo>
                        <a:pt x="1041" y="1528"/>
                      </a:lnTo>
                      <a:lnTo>
                        <a:pt x="1039" y="1521"/>
                      </a:lnTo>
                      <a:lnTo>
                        <a:pt x="1026" y="1525"/>
                      </a:lnTo>
                      <a:lnTo>
                        <a:pt x="1000" y="1533"/>
                      </a:lnTo>
                      <a:lnTo>
                        <a:pt x="982" y="1530"/>
                      </a:lnTo>
                      <a:lnTo>
                        <a:pt x="975" y="1509"/>
                      </a:lnTo>
                      <a:lnTo>
                        <a:pt x="963" y="1491"/>
                      </a:lnTo>
                      <a:lnTo>
                        <a:pt x="948" y="1471"/>
                      </a:lnTo>
                      <a:lnTo>
                        <a:pt x="933" y="1465"/>
                      </a:lnTo>
                      <a:lnTo>
                        <a:pt x="913" y="1470"/>
                      </a:lnTo>
                      <a:lnTo>
                        <a:pt x="912" y="1488"/>
                      </a:lnTo>
                      <a:lnTo>
                        <a:pt x="901" y="1494"/>
                      </a:lnTo>
                      <a:lnTo>
                        <a:pt x="885" y="1480"/>
                      </a:lnTo>
                      <a:lnTo>
                        <a:pt x="868" y="1470"/>
                      </a:lnTo>
                      <a:lnTo>
                        <a:pt x="859" y="1455"/>
                      </a:lnTo>
                      <a:lnTo>
                        <a:pt x="840" y="1447"/>
                      </a:lnTo>
                      <a:lnTo>
                        <a:pt x="825" y="1449"/>
                      </a:lnTo>
                      <a:lnTo>
                        <a:pt x="814" y="1434"/>
                      </a:lnTo>
                      <a:lnTo>
                        <a:pt x="790" y="1434"/>
                      </a:lnTo>
                      <a:lnTo>
                        <a:pt x="771" y="1422"/>
                      </a:lnTo>
                      <a:lnTo>
                        <a:pt x="765" y="1405"/>
                      </a:lnTo>
                      <a:lnTo>
                        <a:pt x="747" y="1404"/>
                      </a:lnTo>
                      <a:lnTo>
                        <a:pt x="727" y="1389"/>
                      </a:lnTo>
                      <a:lnTo>
                        <a:pt x="715" y="1396"/>
                      </a:lnTo>
                      <a:lnTo>
                        <a:pt x="702" y="1381"/>
                      </a:lnTo>
                      <a:lnTo>
                        <a:pt x="700" y="1398"/>
                      </a:lnTo>
                      <a:lnTo>
                        <a:pt x="702" y="1420"/>
                      </a:lnTo>
                      <a:lnTo>
                        <a:pt x="684" y="1438"/>
                      </a:lnTo>
                      <a:lnTo>
                        <a:pt x="670" y="1441"/>
                      </a:lnTo>
                      <a:lnTo>
                        <a:pt x="658" y="1432"/>
                      </a:lnTo>
                      <a:lnTo>
                        <a:pt x="642" y="1440"/>
                      </a:lnTo>
                      <a:lnTo>
                        <a:pt x="633" y="1443"/>
                      </a:lnTo>
                      <a:lnTo>
                        <a:pt x="622" y="1461"/>
                      </a:lnTo>
                      <a:lnTo>
                        <a:pt x="613" y="1468"/>
                      </a:lnTo>
                      <a:lnTo>
                        <a:pt x="601" y="1483"/>
                      </a:lnTo>
                      <a:lnTo>
                        <a:pt x="579" y="1492"/>
                      </a:lnTo>
                      <a:lnTo>
                        <a:pt x="556" y="1486"/>
                      </a:lnTo>
                      <a:lnTo>
                        <a:pt x="531" y="1497"/>
                      </a:lnTo>
                      <a:lnTo>
                        <a:pt x="519" y="1507"/>
                      </a:lnTo>
                      <a:lnTo>
                        <a:pt x="498" y="1498"/>
                      </a:lnTo>
                      <a:lnTo>
                        <a:pt x="486" y="1497"/>
                      </a:lnTo>
                      <a:lnTo>
                        <a:pt x="471" y="1506"/>
                      </a:lnTo>
                      <a:lnTo>
                        <a:pt x="444" y="1519"/>
                      </a:lnTo>
                      <a:lnTo>
                        <a:pt x="426" y="1510"/>
                      </a:lnTo>
                      <a:lnTo>
                        <a:pt x="421" y="1513"/>
                      </a:lnTo>
                      <a:lnTo>
                        <a:pt x="420" y="1531"/>
                      </a:lnTo>
                      <a:lnTo>
                        <a:pt x="409" y="1539"/>
                      </a:lnTo>
                      <a:lnTo>
                        <a:pt x="394" y="1545"/>
                      </a:lnTo>
                      <a:lnTo>
                        <a:pt x="375" y="1555"/>
                      </a:lnTo>
                      <a:lnTo>
                        <a:pt x="363" y="1548"/>
                      </a:lnTo>
                      <a:lnTo>
                        <a:pt x="351" y="1542"/>
                      </a:lnTo>
                      <a:lnTo>
                        <a:pt x="346" y="1524"/>
                      </a:lnTo>
                      <a:lnTo>
                        <a:pt x="333" y="1519"/>
                      </a:lnTo>
                      <a:lnTo>
                        <a:pt x="321" y="1528"/>
                      </a:lnTo>
                      <a:lnTo>
                        <a:pt x="303" y="1536"/>
                      </a:lnTo>
                      <a:lnTo>
                        <a:pt x="286" y="1540"/>
                      </a:lnTo>
                      <a:lnTo>
                        <a:pt x="274" y="1521"/>
                      </a:lnTo>
                      <a:lnTo>
                        <a:pt x="265" y="1510"/>
                      </a:lnTo>
                      <a:lnTo>
                        <a:pt x="255" y="1500"/>
                      </a:lnTo>
                      <a:lnTo>
                        <a:pt x="253" y="1485"/>
                      </a:lnTo>
                      <a:lnTo>
                        <a:pt x="255" y="1471"/>
                      </a:lnTo>
                      <a:lnTo>
                        <a:pt x="247" y="1461"/>
                      </a:lnTo>
                      <a:lnTo>
                        <a:pt x="240" y="1438"/>
                      </a:lnTo>
                      <a:lnTo>
                        <a:pt x="235" y="1417"/>
                      </a:lnTo>
                      <a:lnTo>
                        <a:pt x="228" y="1401"/>
                      </a:lnTo>
                      <a:lnTo>
                        <a:pt x="222" y="1389"/>
                      </a:lnTo>
                      <a:lnTo>
                        <a:pt x="229" y="1378"/>
                      </a:lnTo>
                      <a:lnTo>
                        <a:pt x="243" y="1362"/>
                      </a:lnTo>
                      <a:lnTo>
                        <a:pt x="241" y="1345"/>
                      </a:lnTo>
                      <a:lnTo>
                        <a:pt x="235" y="1338"/>
                      </a:lnTo>
                      <a:lnTo>
                        <a:pt x="244" y="1336"/>
                      </a:lnTo>
                      <a:lnTo>
                        <a:pt x="261" y="1330"/>
                      </a:lnTo>
                      <a:lnTo>
                        <a:pt x="261" y="1318"/>
                      </a:lnTo>
                      <a:lnTo>
                        <a:pt x="246" y="1312"/>
                      </a:lnTo>
                      <a:lnTo>
                        <a:pt x="220" y="1311"/>
                      </a:lnTo>
                      <a:lnTo>
                        <a:pt x="205" y="1300"/>
                      </a:lnTo>
                      <a:lnTo>
                        <a:pt x="196" y="1296"/>
                      </a:lnTo>
                      <a:lnTo>
                        <a:pt x="166" y="1284"/>
                      </a:lnTo>
                      <a:lnTo>
                        <a:pt x="148" y="1276"/>
                      </a:lnTo>
                      <a:lnTo>
                        <a:pt x="109" y="1258"/>
                      </a:lnTo>
                      <a:lnTo>
                        <a:pt x="90" y="1239"/>
                      </a:lnTo>
                      <a:lnTo>
                        <a:pt x="78" y="1230"/>
                      </a:lnTo>
                      <a:lnTo>
                        <a:pt x="63" y="1207"/>
                      </a:lnTo>
                      <a:lnTo>
                        <a:pt x="49" y="1204"/>
                      </a:lnTo>
                      <a:lnTo>
                        <a:pt x="33" y="1186"/>
                      </a:lnTo>
                      <a:lnTo>
                        <a:pt x="27" y="1168"/>
                      </a:lnTo>
                      <a:lnTo>
                        <a:pt x="6" y="1165"/>
                      </a:lnTo>
                      <a:lnTo>
                        <a:pt x="0" y="1150"/>
                      </a:lnTo>
                      <a:lnTo>
                        <a:pt x="9" y="1137"/>
                      </a:lnTo>
                      <a:lnTo>
                        <a:pt x="18" y="1120"/>
                      </a:lnTo>
                      <a:lnTo>
                        <a:pt x="28" y="1104"/>
                      </a:lnTo>
                      <a:lnTo>
                        <a:pt x="40" y="1101"/>
                      </a:lnTo>
                      <a:lnTo>
                        <a:pt x="37" y="1087"/>
                      </a:lnTo>
                      <a:lnTo>
                        <a:pt x="46" y="1078"/>
                      </a:lnTo>
                      <a:lnTo>
                        <a:pt x="37" y="1069"/>
                      </a:lnTo>
                      <a:lnTo>
                        <a:pt x="31" y="1045"/>
                      </a:lnTo>
                      <a:lnTo>
                        <a:pt x="39" y="1020"/>
                      </a:lnTo>
                      <a:lnTo>
                        <a:pt x="54" y="1005"/>
                      </a:lnTo>
                      <a:lnTo>
                        <a:pt x="39" y="982"/>
                      </a:lnTo>
                      <a:lnTo>
                        <a:pt x="43" y="967"/>
                      </a:lnTo>
                      <a:lnTo>
                        <a:pt x="57" y="946"/>
                      </a:lnTo>
                      <a:lnTo>
                        <a:pt x="81" y="937"/>
                      </a:lnTo>
                      <a:lnTo>
                        <a:pt x="97" y="927"/>
                      </a:lnTo>
                      <a:lnTo>
                        <a:pt x="106" y="949"/>
                      </a:lnTo>
                      <a:lnTo>
                        <a:pt x="115" y="952"/>
                      </a:lnTo>
                      <a:lnTo>
                        <a:pt x="130" y="960"/>
                      </a:lnTo>
                      <a:lnTo>
                        <a:pt x="138" y="978"/>
                      </a:lnTo>
                      <a:lnTo>
                        <a:pt x="157" y="991"/>
                      </a:lnTo>
                      <a:lnTo>
                        <a:pt x="174" y="1014"/>
                      </a:lnTo>
                      <a:lnTo>
                        <a:pt x="217" y="1017"/>
                      </a:lnTo>
                      <a:lnTo>
                        <a:pt x="226" y="993"/>
                      </a:lnTo>
                      <a:lnTo>
                        <a:pt x="261" y="999"/>
                      </a:lnTo>
                      <a:lnTo>
                        <a:pt x="273" y="990"/>
                      </a:lnTo>
                      <a:lnTo>
                        <a:pt x="283" y="975"/>
                      </a:lnTo>
                      <a:lnTo>
                        <a:pt x="304" y="972"/>
                      </a:lnTo>
                      <a:lnTo>
                        <a:pt x="315" y="966"/>
                      </a:lnTo>
                      <a:lnTo>
                        <a:pt x="313" y="943"/>
                      </a:lnTo>
                      <a:lnTo>
                        <a:pt x="339" y="924"/>
                      </a:lnTo>
                      <a:lnTo>
                        <a:pt x="355" y="934"/>
                      </a:lnTo>
                      <a:lnTo>
                        <a:pt x="367" y="927"/>
                      </a:lnTo>
                      <a:lnTo>
                        <a:pt x="384" y="919"/>
                      </a:lnTo>
                      <a:lnTo>
                        <a:pt x="406" y="937"/>
                      </a:lnTo>
                      <a:lnTo>
                        <a:pt x="415" y="930"/>
                      </a:lnTo>
                      <a:lnTo>
                        <a:pt x="412" y="897"/>
                      </a:lnTo>
                      <a:lnTo>
                        <a:pt x="420" y="891"/>
                      </a:lnTo>
                      <a:lnTo>
                        <a:pt x="423" y="873"/>
                      </a:lnTo>
                      <a:lnTo>
                        <a:pt x="417" y="835"/>
                      </a:lnTo>
                      <a:lnTo>
                        <a:pt x="427" y="825"/>
                      </a:lnTo>
                      <a:lnTo>
                        <a:pt x="427" y="811"/>
                      </a:lnTo>
                      <a:lnTo>
                        <a:pt x="408" y="802"/>
                      </a:lnTo>
                      <a:lnTo>
                        <a:pt x="405" y="774"/>
                      </a:lnTo>
                      <a:lnTo>
                        <a:pt x="403" y="762"/>
                      </a:lnTo>
                      <a:lnTo>
                        <a:pt x="393" y="753"/>
                      </a:lnTo>
                      <a:lnTo>
                        <a:pt x="376" y="739"/>
                      </a:lnTo>
                      <a:lnTo>
                        <a:pt x="382" y="726"/>
                      </a:lnTo>
                      <a:lnTo>
                        <a:pt x="396" y="723"/>
                      </a:lnTo>
                      <a:lnTo>
                        <a:pt x="397" y="711"/>
                      </a:lnTo>
                      <a:lnTo>
                        <a:pt x="393" y="702"/>
                      </a:lnTo>
                      <a:lnTo>
                        <a:pt x="376" y="684"/>
                      </a:lnTo>
                      <a:lnTo>
                        <a:pt x="357" y="670"/>
                      </a:lnTo>
                      <a:lnTo>
                        <a:pt x="343" y="658"/>
                      </a:lnTo>
                      <a:lnTo>
                        <a:pt x="337" y="640"/>
                      </a:lnTo>
                      <a:lnTo>
                        <a:pt x="342" y="628"/>
                      </a:lnTo>
                      <a:lnTo>
                        <a:pt x="346" y="618"/>
                      </a:lnTo>
                      <a:lnTo>
                        <a:pt x="349" y="603"/>
                      </a:lnTo>
                      <a:lnTo>
                        <a:pt x="363" y="591"/>
                      </a:lnTo>
                      <a:lnTo>
                        <a:pt x="345" y="586"/>
                      </a:lnTo>
                      <a:lnTo>
                        <a:pt x="318" y="580"/>
                      </a:lnTo>
                      <a:lnTo>
                        <a:pt x="312" y="573"/>
                      </a:lnTo>
                      <a:lnTo>
                        <a:pt x="301" y="568"/>
                      </a:lnTo>
                      <a:lnTo>
                        <a:pt x="270" y="564"/>
                      </a:lnTo>
                      <a:lnTo>
                        <a:pt x="256" y="546"/>
                      </a:lnTo>
                      <a:lnTo>
                        <a:pt x="235" y="543"/>
                      </a:lnTo>
                      <a:lnTo>
                        <a:pt x="204" y="549"/>
                      </a:lnTo>
                      <a:lnTo>
                        <a:pt x="195" y="537"/>
                      </a:lnTo>
                      <a:lnTo>
                        <a:pt x="172" y="523"/>
                      </a:lnTo>
                      <a:lnTo>
                        <a:pt x="153" y="520"/>
                      </a:lnTo>
                      <a:lnTo>
                        <a:pt x="142" y="510"/>
                      </a:lnTo>
                      <a:lnTo>
                        <a:pt x="139" y="496"/>
                      </a:lnTo>
                      <a:lnTo>
                        <a:pt x="136" y="483"/>
                      </a:lnTo>
                      <a:lnTo>
                        <a:pt x="126" y="478"/>
                      </a:lnTo>
                      <a:lnTo>
                        <a:pt x="136" y="467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0" name="Freeform 10"/>
                <p:cNvSpPr>
                  <a:spLocks/>
                </p:cNvSpPr>
                <p:nvPr/>
              </p:nvSpPr>
              <p:spPr bwMode="gray">
                <a:xfrm>
                  <a:off x="4847" y="1723"/>
                  <a:ext cx="765" cy="1538"/>
                </a:xfrm>
                <a:custGeom>
                  <a:avLst/>
                  <a:gdLst>
                    <a:gd name="T0" fmla="*/ 346 w 832"/>
                    <a:gd name="T1" fmla="*/ 23 h 1543"/>
                    <a:gd name="T2" fmla="*/ 348 w 832"/>
                    <a:gd name="T3" fmla="*/ 145 h 1543"/>
                    <a:gd name="T4" fmla="*/ 349 w 832"/>
                    <a:gd name="T5" fmla="*/ 280 h 1543"/>
                    <a:gd name="T6" fmla="*/ 347 w 832"/>
                    <a:gd name="T7" fmla="*/ 431 h 1543"/>
                    <a:gd name="T8" fmla="*/ 333 w 832"/>
                    <a:gd name="T9" fmla="*/ 460 h 1543"/>
                    <a:gd name="T10" fmla="*/ 298 w 832"/>
                    <a:gd name="T11" fmla="*/ 490 h 1543"/>
                    <a:gd name="T12" fmla="*/ 287 w 832"/>
                    <a:gd name="T13" fmla="*/ 458 h 1543"/>
                    <a:gd name="T14" fmla="*/ 266 w 832"/>
                    <a:gd name="T15" fmla="*/ 502 h 1543"/>
                    <a:gd name="T16" fmla="*/ 204 w 832"/>
                    <a:gd name="T17" fmla="*/ 440 h 1543"/>
                    <a:gd name="T18" fmla="*/ 166 w 832"/>
                    <a:gd name="T19" fmla="*/ 461 h 1543"/>
                    <a:gd name="T20" fmla="*/ 131 w 832"/>
                    <a:gd name="T21" fmla="*/ 527 h 1543"/>
                    <a:gd name="T22" fmla="*/ 184 w 832"/>
                    <a:gd name="T23" fmla="*/ 583 h 1543"/>
                    <a:gd name="T24" fmla="*/ 217 w 832"/>
                    <a:gd name="T25" fmla="*/ 614 h 1543"/>
                    <a:gd name="T26" fmla="*/ 217 w 832"/>
                    <a:gd name="T27" fmla="*/ 701 h 1543"/>
                    <a:gd name="T28" fmla="*/ 207 w 832"/>
                    <a:gd name="T29" fmla="*/ 782 h 1543"/>
                    <a:gd name="T30" fmla="*/ 164 w 832"/>
                    <a:gd name="T31" fmla="*/ 838 h 1543"/>
                    <a:gd name="T32" fmla="*/ 139 w 832"/>
                    <a:gd name="T33" fmla="*/ 896 h 1543"/>
                    <a:gd name="T34" fmla="*/ 164 w 832"/>
                    <a:gd name="T35" fmla="*/ 965 h 1543"/>
                    <a:gd name="T36" fmla="*/ 150 w 832"/>
                    <a:gd name="T37" fmla="*/ 1074 h 1543"/>
                    <a:gd name="T38" fmla="*/ 170 w 832"/>
                    <a:gd name="T39" fmla="*/ 1104 h 1543"/>
                    <a:gd name="T40" fmla="*/ 166 w 832"/>
                    <a:gd name="T41" fmla="*/ 1160 h 1543"/>
                    <a:gd name="T42" fmla="*/ 169 w 832"/>
                    <a:gd name="T43" fmla="*/ 1239 h 1543"/>
                    <a:gd name="T44" fmla="*/ 161 w 832"/>
                    <a:gd name="T45" fmla="*/ 1292 h 1543"/>
                    <a:gd name="T46" fmla="*/ 125 w 832"/>
                    <a:gd name="T47" fmla="*/ 1290 h 1543"/>
                    <a:gd name="T48" fmla="*/ 99 w 832"/>
                    <a:gd name="T49" fmla="*/ 1308 h 1543"/>
                    <a:gd name="T50" fmla="*/ 79 w 832"/>
                    <a:gd name="T51" fmla="*/ 1356 h 1543"/>
                    <a:gd name="T52" fmla="*/ 63 w 832"/>
                    <a:gd name="T53" fmla="*/ 1427 h 1543"/>
                    <a:gd name="T54" fmla="*/ 34 w 832"/>
                    <a:gd name="T55" fmla="*/ 1475 h 1543"/>
                    <a:gd name="T56" fmla="*/ 17 w 832"/>
                    <a:gd name="T57" fmla="*/ 1432 h 1543"/>
                    <a:gd name="T58" fmla="*/ 37 w 832"/>
                    <a:gd name="T59" fmla="*/ 1361 h 1543"/>
                    <a:gd name="T60" fmla="*/ 52 w 832"/>
                    <a:gd name="T61" fmla="*/ 1311 h 1543"/>
                    <a:gd name="T62" fmla="*/ 40 w 832"/>
                    <a:gd name="T63" fmla="*/ 1217 h 1543"/>
                    <a:gd name="T64" fmla="*/ 45 w 832"/>
                    <a:gd name="T65" fmla="*/ 1103 h 1543"/>
                    <a:gd name="T66" fmla="*/ 29 w 832"/>
                    <a:gd name="T67" fmla="*/ 1030 h 1543"/>
                    <a:gd name="T68" fmla="*/ 17 w 832"/>
                    <a:gd name="T69" fmla="*/ 964 h 1543"/>
                    <a:gd name="T70" fmla="*/ 6 w 832"/>
                    <a:gd name="T71" fmla="*/ 900 h 1543"/>
                    <a:gd name="T72" fmla="*/ 23 w 832"/>
                    <a:gd name="T73" fmla="*/ 828 h 1543"/>
                    <a:gd name="T74" fmla="*/ 35 w 832"/>
                    <a:gd name="T75" fmla="*/ 832 h 1543"/>
                    <a:gd name="T76" fmla="*/ 77 w 832"/>
                    <a:gd name="T77" fmla="*/ 802 h 1543"/>
                    <a:gd name="T78" fmla="*/ 97 w 832"/>
                    <a:gd name="T79" fmla="*/ 692 h 1543"/>
                    <a:gd name="T80" fmla="*/ 108 w 832"/>
                    <a:gd name="T81" fmla="*/ 608 h 1543"/>
                    <a:gd name="T82" fmla="*/ 101 w 832"/>
                    <a:gd name="T83" fmla="*/ 517 h 1543"/>
                    <a:gd name="T84" fmla="*/ 77 w 832"/>
                    <a:gd name="T85" fmla="*/ 470 h 1543"/>
                    <a:gd name="T86" fmla="*/ 75 w 832"/>
                    <a:gd name="T87" fmla="*/ 413 h 1543"/>
                    <a:gd name="T88" fmla="*/ 93 w 832"/>
                    <a:gd name="T89" fmla="*/ 404 h 1543"/>
                    <a:gd name="T90" fmla="*/ 110 w 832"/>
                    <a:gd name="T91" fmla="*/ 350 h 1543"/>
                    <a:gd name="T92" fmla="*/ 96 w 832"/>
                    <a:gd name="T93" fmla="*/ 335 h 1543"/>
                    <a:gd name="T94" fmla="*/ 101 w 832"/>
                    <a:gd name="T95" fmla="*/ 291 h 1543"/>
                    <a:gd name="T96" fmla="*/ 123 w 832"/>
                    <a:gd name="T97" fmla="*/ 243 h 1543"/>
                    <a:gd name="T98" fmla="*/ 146 w 832"/>
                    <a:gd name="T99" fmla="*/ 219 h 1543"/>
                    <a:gd name="T100" fmla="*/ 177 w 832"/>
                    <a:gd name="T101" fmla="*/ 239 h 1543"/>
                    <a:gd name="T102" fmla="*/ 206 w 832"/>
                    <a:gd name="T103" fmla="*/ 189 h 1543"/>
                    <a:gd name="T104" fmla="*/ 210 w 832"/>
                    <a:gd name="T105" fmla="*/ 126 h 1543"/>
                    <a:gd name="T106" fmla="*/ 247 w 832"/>
                    <a:gd name="T107" fmla="*/ 97 h 1543"/>
                    <a:gd name="T108" fmla="*/ 256 w 832"/>
                    <a:gd name="T109" fmla="*/ 40 h 1543"/>
                    <a:gd name="T110" fmla="*/ 281 w 832"/>
                    <a:gd name="T111" fmla="*/ 21 h 1543"/>
                    <a:gd name="T112" fmla="*/ 306 w 832"/>
                    <a:gd name="T113" fmla="*/ 81 h 1543"/>
                    <a:gd name="T114" fmla="*/ 308 w 832"/>
                    <a:gd name="T115" fmla="*/ 31 h 1543"/>
                    <a:gd name="T116" fmla="*/ 319 w 832"/>
                    <a:gd name="T117" fmla="*/ 7 h 154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32" h="1543">
                      <a:moveTo>
                        <a:pt x="763" y="0"/>
                      </a:moveTo>
                      <a:lnTo>
                        <a:pt x="777" y="6"/>
                      </a:lnTo>
                      <a:lnTo>
                        <a:pt x="793" y="7"/>
                      </a:lnTo>
                      <a:lnTo>
                        <a:pt x="800" y="23"/>
                      </a:lnTo>
                      <a:cubicBezTo>
                        <a:pt x="796" y="49"/>
                        <a:pt x="793" y="72"/>
                        <a:pt x="800" y="98"/>
                      </a:cubicBezTo>
                      <a:cubicBezTo>
                        <a:pt x="802" y="107"/>
                        <a:pt x="826" y="102"/>
                        <a:pt x="829" y="106"/>
                      </a:cubicBezTo>
                      <a:cubicBezTo>
                        <a:pt x="832" y="110"/>
                        <a:pt x="829" y="117"/>
                        <a:pt x="829" y="122"/>
                      </a:cubicBezTo>
                      <a:lnTo>
                        <a:pt x="806" y="145"/>
                      </a:lnTo>
                      <a:cubicBezTo>
                        <a:pt x="808" y="220"/>
                        <a:pt x="803" y="187"/>
                        <a:pt x="814" y="220"/>
                      </a:cubicBezTo>
                      <a:cubicBezTo>
                        <a:pt x="812" y="230"/>
                        <a:pt x="810" y="233"/>
                        <a:pt x="804" y="241"/>
                      </a:cubicBezTo>
                      <a:cubicBezTo>
                        <a:pt x="806" y="251"/>
                        <a:pt x="812" y="273"/>
                        <a:pt x="822" y="276"/>
                      </a:cubicBezTo>
                      <a:cubicBezTo>
                        <a:pt x="830" y="288"/>
                        <a:pt x="808" y="303"/>
                        <a:pt x="808" y="290"/>
                      </a:cubicBezTo>
                      <a:lnTo>
                        <a:pt x="808" y="344"/>
                      </a:lnTo>
                      <a:cubicBezTo>
                        <a:pt x="784" y="365"/>
                        <a:pt x="793" y="350"/>
                        <a:pt x="793" y="394"/>
                      </a:cubicBezTo>
                      <a:lnTo>
                        <a:pt x="810" y="404"/>
                      </a:lnTo>
                      <a:lnTo>
                        <a:pt x="804" y="441"/>
                      </a:lnTo>
                      <a:lnTo>
                        <a:pt x="816" y="452"/>
                      </a:lnTo>
                      <a:lnTo>
                        <a:pt x="808" y="473"/>
                      </a:lnTo>
                      <a:cubicBezTo>
                        <a:pt x="799" y="471"/>
                        <a:pt x="790" y="466"/>
                        <a:pt x="781" y="466"/>
                      </a:cubicBezTo>
                      <a:cubicBezTo>
                        <a:pt x="778" y="466"/>
                        <a:pt x="773" y="477"/>
                        <a:pt x="771" y="479"/>
                      </a:cubicBezTo>
                      <a:cubicBezTo>
                        <a:pt x="769" y="480"/>
                        <a:pt x="754" y="483"/>
                        <a:pt x="754" y="483"/>
                      </a:cubicBezTo>
                      <a:cubicBezTo>
                        <a:pt x="747" y="490"/>
                        <a:pt x="743" y="493"/>
                        <a:pt x="733" y="495"/>
                      </a:cubicBezTo>
                      <a:cubicBezTo>
                        <a:pt x="721" y="491"/>
                        <a:pt x="722" y="500"/>
                        <a:pt x="715" y="506"/>
                      </a:cubicBezTo>
                      <a:cubicBezTo>
                        <a:pt x="708" y="511"/>
                        <a:pt x="698" y="509"/>
                        <a:pt x="690" y="510"/>
                      </a:cubicBezTo>
                      <a:cubicBezTo>
                        <a:pt x="688" y="511"/>
                        <a:pt x="685" y="510"/>
                        <a:pt x="683" y="512"/>
                      </a:cubicBezTo>
                      <a:cubicBezTo>
                        <a:pt x="681" y="513"/>
                        <a:pt x="683" y="519"/>
                        <a:pt x="681" y="518"/>
                      </a:cubicBezTo>
                      <a:cubicBezTo>
                        <a:pt x="676" y="516"/>
                        <a:pt x="675" y="509"/>
                        <a:pt x="671" y="506"/>
                      </a:cubicBezTo>
                      <a:cubicBezTo>
                        <a:pt x="668" y="495"/>
                        <a:pt x="669" y="485"/>
                        <a:pt x="663" y="475"/>
                      </a:cubicBezTo>
                      <a:cubicBezTo>
                        <a:pt x="662" y="473"/>
                        <a:pt x="663" y="468"/>
                        <a:pt x="661" y="468"/>
                      </a:cubicBezTo>
                      <a:cubicBezTo>
                        <a:pt x="648" y="466"/>
                        <a:pt x="654" y="475"/>
                        <a:pt x="650" y="479"/>
                      </a:cubicBezTo>
                      <a:cubicBezTo>
                        <a:pt x="644" y="485"/>
                        <a:pt x="631" y="484"/>
                        <a:pt x="625" y="485"/>
                      </a:cubicBezTo>
                      <a:cubicBezTo>
                        <a:pt x="620" y="499"/>
                        <a:pt x="626" y="511"/>
                        <a:pt x="615" y="522"/>
                      </a:cubicBezTo>
                      <a:cubicBezTo>
                        <a:pt x="604" y="519"/>
                        <a:pt x="597" y="509"/>
                        <a:pt x="586" y="504"/>
                      </a:cubicBezTo>
                      <a:cubicBezTo>
                        <a:pt x="558" y="513"/>
                        <a:pt x="556" y="489"/>
                        <a:pt x="538" y="473"/>
                      </a:cubicBezTo>
                      <a:cubicBezTo>
                        <a:pt x="532" y="463"/>
                        <a:pt x="522" y="462"/>
                        <a:pt x="514" y="454"/>
                      </a:cubicBezTo>
                      <a:lnTo>
                        <a:pt x="472" y="450"/>
                      </a:lnTo>
                      <a:lnTo>
                        <a:pt x="458" y="458"/>
                      </a:lnTo>
                      <a:lnTo>
                        <a:pt x="451" y="446"/>
                      </a:lnTo>
                      <a:cubicBezTo>
                        <a:pt x="429" y="447"/>
                        <a:pt x="405" y="438"/>
                        <a:pt x="385" y="448"/>
                      </a:cubicBezTo>
                      <a:cubicBezTo>
                        <a:pt x="375" y="453"/>
                        <a:pt x="385" y="470"/>
                        <a:pt x="383" y="481"/>
                      </a:cubicBezTo>
                      <a:cubicBezTo>
                        <a:pt x="381" y="495"/>
                        <a:pt x="356" y="509"/>
                        <a:pt x="344" y="512"/>
                      </a:cubicBezTo>
                      <a:cubicBezTo>
                        <a:pt x="341" y="526"/>
                        <a:pt x="339" y="527"/>
                        <a:pt x="325" y="531"/>
                      </a:cubicBezTo>
                      <a:cubicBezTo>
                        <a:pt x="316" y="528"/>
                        <a:pt x="318" y="523"/>
                        <a:pt x="308" y="526"/>
                      </a:cubicBezTo>
                      <a:cubicBezTo>
                        <a:pt x="301" y="535"/>
                        <a:pt x="300" y="533"/>
                        <a:pt x="300" y="547"/>
                      </a:cubicBezTo>
                      <a:cubicBezTo>
                        <a:pt x="300" y="585"/>
                        <a:pt x="327" y="576"/>
                        <a:pt x="360" y="578"/>
                      </a:cubicBezTo>
                      <a:cubicBezTo>
                        <a:pt x="376" y="574"/>
                        <a:pt x="371" y="582"/>
                        <a:pt x="383" y="587"/>
                      </a:cubicBezTo>
                      <a:cubicBezTo>
                        <a:pt x="388" y="589"/>
                        <a:pt x="394" y="588"/>
                        <a:pt x="400" y="589"/>
                      </a:cubicBezTo>
                      <a:cubicBezTo>
                        <a:pt x="405" y="597"/>
                        <a:pt x="415" y="600"/>
                        <a:pt x="424" y="603"/>
                      </a:cubicBezTo>
                      <a:cubicBezTo>
                        <a:pt x="432" y="610"/>
                        <a:pt x="450" y="600"/>
                        <a:pt x="460" y="597"/>
                      </a:cubicBezTo>
                      <a:cubicBezTo>
                        <a:pt x="466" y="598"/>
                        <a:pt x="475" y="598"/>
                        <a:pt x="480" y="603"/>
                      </a:cubicBezTo>
                      <a:cubicBezTo>
                        <a:pt x="482" y="605"/>
                        <a:pt x="483" y="609"/>
                        <a:pt x="483" y="609"/>
                      </a:cubicBezTo>
                      <a:cubicBezTo>
                        <a:pt x="491" y="617"/>
                        <a:pt x="503" y="623"/>
                        <a:pt x="505" y="634"/>
                      </a:cubicBezTo>
                      <a:cubicBezTo>
                        <a:pt x="510" y="654"/>
                        <a:pt x="500" y="659"/>
                        <a:pt x="520" y="663"/>
                      </a:cubicBezTo>
                      <a:cubicBezTo>
                        <a:pt x="533" y="682"/>
                        <a:pt x="524" y="667"/>
                        <a:pt x="524" y="717"/>
                      </a:cubicBezTo>
                      <a:cubicBezTo>
                        <a:pt x="520" y="725"/>
                        <a:pt x="520" y="735"/>
                        <a:pt x="512" y="727"/>
                      </a:cubicBezTo>
                      <a:cubicBezTo>
                        <a:pt x="507" y="722"/>
                        <a:pt x="507" y="723"/>
                        <a:pt x="501" y="721"/>
                      </a:cubicBezTo>
                      <a:cubicBezTo>
                        <a:pt x="490" y="728"/>
                        <a:pt x="487" y="736"/>
                        <a:pt x="493" y="747"/>
                      </a:cubicBezTo>
                      <a:cubicBezTo>
                        <a:pt x="495" y="751"/>
                        <a:pt x="505" y="763"/>
                        <a:pt x="505" y="763"/>
                      </a:cubicBezTo>
                      <a:cubicBezTo>
                        <a:pt x="505" y="770"/>
                        <a:pt x="491" y="781"/>
                        <a:pt x="487" y="789"/>
                      </a:cubicBezTo>
                      <a:cubicBezTo>
                        <a:pt x="483" y="797"/>
                        <a:pt x="483" y="804"/>
                        <a:pt x="478" y="812"/>
                      </a:cubicBezTo>
                      <a:cubicBezTo>
                        <a:pt x="473" y="821"/>
                        <a:pt x="463" y="825"/>
                        <a:pt x="456" y="835"/>
                      </a:cubicBezTo>
                      <a:cubicBezTo>
                        <a:pt x="449" y="841"/>
                        <a:pt x="450" y="860"/>
                        <a:pt x="444" y="864"/>
                      </a:cubicBezTo>
                      <a:cubicBezTo>
                        <a:pt x="438" y="868"/>
                        <a:pt x="428" y="860"/>
                        <a:pt x="418" y="861"/>
                      </a:cubicBezTo>
                      <a:cubicBezTo>
                        <a:pt x="408" y="862"/>
                        <a:pt x="391" y="868"/>
                        <a:pt x="381" y="868"/>
                      </a:cubicBezTo>
                      <a:cubicBezTo>
                        <a:pt x="375" y="889"/>
                        <a:pt x="367" y="869"/>
                        <a:pt x="358" y="860"/>
                      </a:cubicBezTo>
                      <a:cubicBezTo>
                        <a:pt x="347" y="867"/>
                        <a:pt x="354" y="877"/>
                        <a:pt x="348" y="887"/>
                      </a:cubicBezTo>
                      <a:cubicBezTo>
                        <a:pt x="343" y="897"/>
                        <a:pt x="338" y="902"/>
                        <a:pt x="329" y="908"/>
                      </a:cubicBezTo>
                      <a:cubicBezTo>
                        <a:pt x="327" y="915"/>
                        <a:pt x="323" y="919"/>
                        <a:pt x="321" y="926"/>
                      </a:cubicBezTo>
                      <a:cubicBezTo>
                        <a:pt x="321" y="926"/>
                        <a:pt x="321" y="923"/>
                        <a:pt x="321" y="922"/>
                      </a:cubicBezTo>
                      <a:cubicBezTo>
                        <a:pt x="335" y="934"/>
                        <a:pt x="349" y="944"/>
                        <a:pt x="362" y="957"/>
                      </a:cubicBezTo>
                      <a:cubicBezTo>
                        <a:pt x="367" y="962"/>
                        <a:pt x="367" y="969"/>
                        <a:pt x="375" y="974"/>
                      </a:cubicBezTo>
                      <a:cubicBezTo>
                        <a:pt x="377" y="981"/>
                        <a:pt x="379" y="988"/>
                        <a:pt x="381" y="995"/>
                      </a:cubicBezTo>
                      <a:cubicBezTo>
                        <a:pt x="379" y="1009"/>
                        <a:pt x="377" y="1017"/>
                        <a:pt x="366" y="1026"/>
                      </a:cubicBezTo>
                      <a:cubicBezTo>
                        <a:pt x="360" y="1044"/>
                        <a:pt x="363" y="1040"/>
                        <a:pt x="343" y="1045"/>
                      </a:cubicBezTo>
                      <a:cubicBezTo>
                        <a:pt x="337" y="1055"/>
                        <a:pt x="335" y="1078"/>
                        <a:pt x="336" y="1089"/>
                      </a:cubicBezTo>
                      <a:cubicBezTo>
                        <a:pt x="337" y="1100"/>
                        <a:pt x="343" y="1108"/>
                        <a:pt x="348" y="1113"/>
                      </a:cubicBezTo>
                      <a:cubicBezTo>
                        <a:pt x="350" y="1118"/>
                        <a:pt x="364" y="1115"/>
                        <a:pt x="366" y="1119"/>
                      </a:cubicBezTo>
                      <a:cubicBezTo>
                        <a:pt x="368" y="1123"/>
                        <a:pt x="357" y="1130"/>
                        <a:pt x="358" y="1136"/>
                      </a:cubicBezTo>
                      <a:cubicBezTo>
                        <a:pt x="354" y="1151"/>
                        <a:pt x="362" y="1153"/>
                        <a:pt x="375" y="1156"/>
                      </a:cubicBezTo>
                      <a:cubicBezTo>
                        <a:pt x="387" y="1154"/>
                        <a:pt x="386" y="1150"/>
                        <a:pt x="395" y="1144"/>
                      </a:cubicBezTo>
                      <a:cubicBezTo>
                        <a:pt x="402" y="1146"/>
                        <a:pt x="408" y="1148"/>
                        <a:pt x="414" y="1152"/>
                      </a:cubicBezTo>
                      <a:cubicBezTo>
                        <a:pt x="418" y="1155"/>
                        <a:pt x="430" y="1166"/>
                        <a:pt x="429" y="1170"/>
                      </a:cubicBezTo>
                      <a:cubicBezTo>
                        <a:pt x="428" y="1174"/>
                        <a:pt x="413" y="1170"/>
                        <a:pt x="406" y="1175"/>
                      </a:cubicBezTo>
                      <a:cubicBezTo>
                        <a:pt x="402" y="1188"/>
                        <a:pt x="400" y="1196"/>
                        <a:pt x="385" y="1200"/>
                      </a:cubicBezTo>
                      <a:cubicBezTo>
                        <a:pt x="383" y="1207"/>
                        <a:pt x="378" y="1216"/>
                        <a:pt x="383" y="1223"/>
                      </a:cubicBezTo>
                      <a:cubicBezTo>
                        <a:pt x="390" y="1234"/>
                        <a:pt x="419" y="1237"/>
                        <a:pt x="431" y="1239"/>
                      </a:cubicBezTo>
                      <a:cubicBezTo>
                        <a:pt x="433" y="1255"/>
                        <a:pt x="431" y="1264"/>
                        <a:pt x="416" y="1272"/>
                      </a:cubicBezTo>
                      <a:cubicBezTo>
                        <a:pt x="409" y="1276"/>
                        <a:pt x="393" y="1279"/>
                        <a:pt x="393" y="1279"/>
                      </a:cubicBezTo>
                      <a:cubicBezTo>
                        <a:pt x="376" y="1275"/>
                        <a:pt x="383" y="1277"/>
                        <a:pt x="375" y="1289"/>
                      </a:cubicBezTo>
                      <a:cubicBezTo>
                        <a:pt x="378" y="1308"/>
                        <a:pt x="383" y="1309"/>
                        <a:pt x="400" y="1314"/>
                      </a:cubicBezTo>
                      <a:cubicBezTo>
                        <a:pt x="404" y="1326"/>
                        <a:pt x="404" y="1330"/>
                        <a:pt x="402" y="1343"/>
                      </a:cubicBezTo>
                      <a:cubicBezTo>
                        <a:pt x="385" y="1331"/>
                        <a:pt x="396" y="1324"/>
                        <a:pt x="371" y="1332"/>
                      </a:cubicBezTo>
                      <a:cubicBezTo>
                        <a:pt x="360" y="1330"/>
                        <a:pt x="340" y="1324"/>
                        <a:pt x="340" y="1324"/>
                      </a:cubicBezTo>
                      <a:cubicBezTo>
                        <a:pt x="338" y="1322"/>
                        <a:pt x="330" y="1315"/>
                        <a:pt x="327" y="1316"/>
                      </a:cubicBezTo>
                      <a:cubicBezTo>
                        <a:pt x="322" y="1317"/>
                        <a:pt x="320" y="1322"/>
                        <a:pt x="315" y="1324"/>
                      </a:cubicBezTo>
                      <a:cubicBezTo>
                        <a:pt x="300" y="1330"/>
                        <a:pt x="308" y="1327"/>
                        <a:pt x="290" y="1330"/>
                      </a:cubicBezTo>
                      <a:cubicBezTo>
                        <a:pt x="284" y="1341"/>
                        <a:pt x="278" y="1336"/>
                        <a:pt x="267" y="1332"/>
                      </a:cubicBezTo>
                      <a:cubicBezTo>
                        <a:pt x="253" y="1313"/>
                        <a:pt x="255" y="1318"/>
                        <a:pt x="224" y="1316"/>
                      </a:cubicBezTo>
                      <a:cubicBezTo>
                        <a:pt x="221" y="1323"/>
                        <a:pt x="221" y="1320"/>
                        <a:pt x="221" y="1324"/>
                      </a:cubicBezTo>
                      <a:cubicBezTo>
                        <a:pt x="220" y="1351"/>
                        <a:pt x="244" y="1327"/>
                        <a:pt x="228" y="1348"/>
                      </a:cubicBezTo>
                      <a:lnTo>
                        <a:pt x="226" y="1374"/>
                      </a:lnTo>
                      <a:cubicBezTo>
                        <a:pt x="223" y="1381"/>
                        <a:pt x="213" y="1388"/>
                        <a:pt x="207" y="1393"/>
                      </a:cubicBezTo>
                      <a:cubicBezTo>
                        <a:pt x="201" y="1398"/>
                        <a:pt x="194" y="1406"/>
                        <a:pt x="190" y="1407"/>
                      </a:cubicBezTo>
                      <a:lnTo>
                        <a:pt x="180" y="1399"/>
                      </a:lnTo>
                      <a:lnTo>
                        <a:pt x="160" y="1419"/>
                      </a:lnTo>
                      <a:lnTo>
                        <a:pt x="163" y="1438"/>
                      </a:lnTo>
                      <a:cubicBezTo>
                        <a:pt x="164" y="1446"/>
                        <a:pt x="171" y="1462"/>
                        <a:pt x="168" y="1468"/>
                      </a:cubicBezTo>
                      <a:cubicBezTo>
                        <a:pt x="165" y="1474"/>
                        <a:pt x="151" y="1472"/>
                        <a:pt x="147" y="1477"/>
                      </a:cubicBezTo>
                      <a:cubicBezTo>
                        <a:pt x="140" y="1478"/>
                        <a:pt x="163" y="1497"/>
                        <a:pt x="145" y="1498"/>
                      </a:cubicBezTo>
                      <a:lnTo>
                        <a:pt x="124" y="1518"/>
                      </a:lnTo>
                      <a:cubicBezTo>
                        <a:pt x="115" y="1521"/>
                        <a:pt x="100" y="1514"/>
                        <a:pt x="93" y="1515"/>
                      </a:cubicBezTo>
                      <a:cubicBezTo>
                        <a:pt x="86" y="1516"/>
                        <a:pt x="86" y="1522"/>
                        <a:pt x="79" y="1525"/>
                      </a:cubicBezTo>
                      <a:cubicBezTo>
                        <a:pt x="72" y="1528"/>
                        <a:pt x="56" y="1529"/>
                        <a:pt x="49" y="1531"/>
                      </a:cubicBezTo>
                      <a:cubicBezTo>
                        <a:pt x="42" y="1533"/>
                        <a:pt x="39" y="1543"/>
                        <a:pt x="34" y="1540"/>
                      </a:cubicBezTo>
                      <a:cubicBezTo>
                        <a:pt x="29" y="1537"/>
                        <a:pt x="21" y="1525"/>
                        <a:pt x="22" y="1515"/>
                      </a:cubicBezTo>
                      <a:cubicBezTo>
                        <a:pt x="23" y="1505"/>
                        <a:pt x="36" y="1491"/>
                        <a:pt x="40" y="1482"/>
                      </a:cubicBezTo>
                      <a:cubicBezTo>
                        <a:pt x="44" y="1473"/>
                        <a:pt x="42" y="1467"/>
                        <a:pt x="46" y="1462"/>
                      </a:cubicBezTo>
                      <a:cubicBezTo>
                        <a:pt x="40" y="1467"/>
                        <a:pt x="80" y="1447"/>
                        <a:pt x="63" y="1449"/>
                      </a:cubicBezTo>
                      <a:lnTo>
                        <a:pt x="79" y="1425"/>
                      </a:lnTo>
                      <a:lnTo>
                        <a:pt x="85" y="1405"/>
                      </a:lnTo>
                      <a:lnTo>
                        <a:pt x="94" y="1390"/>
                      </a:lnTo>
                      <a:lnTo>
                        <a:pt x="111" y="1380"/>
                      </a:lnTo>
                      <a:lnTo>
                        <a:pt x="111" y="1357"/>
                      </a:lnTo>
                      <a:lnTo>
                        <a:pt x="121" y="1351"/>
                      </a:lnTo>
                      <a:lnTo>
                        <a:pt x="138" y="1329"/>
                      </a:lnTo>
                      <a:lnTo>
                        <a:pt x="127" y="1318"/>
                      </a:lnTo>
                      <a:lnTo>
                        <a:pt x="108" y="1288"/>
                      </a:lnTo>
                      <a:lnTo>
                        <a:pt x="93" y="1257"/>
                      </a:lnTo>
                      <a:lnTo>
                        <a:pt x="105" y="1224"/>
                      </a:lnTo>
                      <a:lnTo>
                        <a:pt x="99" y="1210"/>
                      </a:lnTo>
                      <a:lnTo>
                        <a:pt x="102" y="1173"/>
                      </a:lnTo>
                      <a:lnTo>
                        <a:pt x="105" y="1143"/>
                      </a:lnTo>
                      <a:lnTo>
                        <a:pt x="100" y="1128"/>
                      </a:lnTo>
                      <a:lnTo>
                        <a:pt x="85" y="1117"/>
                      </a:lnTo>
                      <a:lnTo>
                        <a:pt x="76" y="1084"/>
                      </a:lnTo>
                      <a:lnTo>
                        <a:pt x="67" y="1060"/>
                      </a:lnTo>
                      <a:lnTo>
                        <a:pt x="70" y="1035"/>
                      </a:lnTo>
                      <a:lnTo>
                        <a:pt x="63" y="1023"/>
                      </a:lnTo>
                      <a:lnTo>
                        <a:pt x="45" y="1014"/>
                      </a:lnTo>
                      <a:lnTo>
                        <a:pt x="39" y="994"/>
                      </a:lnTo>
                      <a:lnTo>
                        <a:pt x="34" y="979"/>
                      </a:lnTo>
                      <a:lnTo>
                        <a:pt x="24" y="957"/>
                      </a:lnTo>
                      <a:lnTo>
                        <a:pt x="22" y="940"/>
                      </a:lnTo>
                      <a:lnTo>
                        <a:pt x="16" y="930"/>
                      </a:lnTo>
                      <a:lnTo>
                        <a:pt x="0" y="913"/>
                      </a:lnTo>
                      <a:lnTo>
                        <a:pt x="27" y="886"/>
                      </a:lnTo>
                      <a:lnTo>
                        <a:pt x="39" y="859"/>
                      </a:lnTo>
                      <a:lnTo>
                        <a:pt x="52" y="858"/>
                      </a:lnTo>
                      <a:lnTo>
                        <a:pt x="58" y="868"/>
                      </a:lnTo>
                      <a:lnTo>
                        <a:pt x="67" y="882"/>
                      </a:lnTo>
                      <a:lnTo>
                        <a:pt x="82" y="873"/>
                      </a:lnTo>
                      <a:lnTo>
                        <a:pt x="82" y="862"/>
                      </a:lnTo>
                      <a:lnTo>
                        <a:pt x="93" y="856"/>
                      </a:lnTo>
                      <a:lnTo>
                        <a:pt x="124" y="847"/>
                      </a:lnTo>
                      <a:lnTo>
                        <a:pt x="129" y="838"/>
                      </a:lnTo>
                      <a:lnTo>
                        <a:pt x="178" y="832"/>
                      </a:lnTo>
                      <a:lnTo>
                        <a:pt x="183" y="807"/>
                      </a:lnTo>
                      <a:lnTo>
                        <a:pt x="240" y="751"/>
                      </a:lnTo>
                      <a:lnTo>
                        <a:pt x="244" y="730"/>
                      </a:lnTo>
                      <a:lnTo>
                        <a:pt x="225" y="712"/>
                      </a:lnTo>
                      <a:lnTo>
                        <a:pt x="220" y="657"/>
                      </a:lnTo>
                      <a:lnTo>
                        <a:pt x="228" y="651"/>
                      </a:lnTo>
                      <a:lnTo>
                        <a:pt x="232" y="639"/>
                      </a:lnTo>
                      <a:lnTo>
                        <a:pt x="247" y="628"/>
                      </a:lnTo>
                      <a:lnTo>
                        <a:pt x="261" y="610"/>
                      </a:lnTo>
                      <a:lnTo>
                        <a:pt x="256" y="562"/>
                      </a:lnTo>
                      <a:lnTo>
                        <a:pt x="243" y="541"/>
                      </a:lnTo>
                      <a:lnTo>
                        <a:pt x="235" y="537"/>
                      </a:lnTo>
                      <a:lnTo>
                        <a:pt x="213" y="531"/>
                      </a:lnTo>
                      <a:lnTo>
                        <a:pt x="192" y="535"/>
                      </a:lnTo>
                      <a:lnTo>
                        <a:pt x="187" y="507"/>
                      </a:lnTo>
                      <a:lnTo>
                        <a:pt x="177" y="490"/>
                      </a:lnTo>
                      <a:lnTo>
                        <a:pt x="178" y="460"/>
                      </a:lnTo>
                      <a:lnTo>
                        <a:pt x="186" y="450"/>
                      </a:lnTo>
                      <a:lnTo>
                        <a:pt x="180" y="438"/>
                      </a:lnTo>
                      <a:lnTo>
                        <a:pt x="175" y="423"/>
                      </a:lnTo>
                      <a:lnTo>
                        <a:pt x="183" y="408"/>
                      </a:lnTo>
                      <a:lnTo>
                        <a:pt x="192" y="399"/>
                      </a:lnTo>
                      <a:lnTo>
                        <a:pt x="205" y="412"/>
                      </a:lnTo>
                      <a:lnTo>
                        <a:pt x="217" y="414"/>
                      </a:lnTo>
                      <a:lnTo>
                        <a:pt x="222" y="400"/>
                      </a:lnTo>
                      <a:lnTo>
                        <a:pt x="226" y="385"/>
                      </a:lnTo>
                      <a:lnTo>
                        <a:pt x="238" y="373"/>
                      </a:lnTo>
                      <a:lnTo>
                        <a:pt x="253" y="360"/>
                      </a:lnTo>
                      <a:lnTo>
                        <a:pt x="249" y="358"/>
                      </a:lnTo>
                      <a:lnTo>
                        <a:pt x="222" y="361"/>
                      </a:lnTo>
                      <a:lnTo>
                        <a:pt x="232" y="351"/>
                      </a:lnTo>
                      <a:lnTo>
                        <a:pt x="222" y="345"/>
                      </a:lnTo>
                      <a:lnTo>
                        <a:pt x="210" y="322"/>
                      </a:lnTo>
                      <a:lnTo>
                        <a:pt x="213" y="307"/>
                      </a:lnTo>
                      <a:lnTo>
                        <a:pt x="222" y="301"/>
                      </a:lnTo>
                      <a:lnTo>
                        <a:pt x="237" y="301"/>
                      </a:lnTo>
                      <a:lnTo>
                        <a:pt x="267" y="297"/>
                      </a:lnTo>
                      <a:lnTo>
                        <a:pt x="279" y="291"/>
                      </a:lnTo>
                      <a:lnTo>
                        <a:pt x="282" y="270"/>
                      </a:lnTo>
                      <a:lnTo>
                        <a:pt x="285" y="253"/>
                      </a:lnTo>
                      <a:lnTo>
                        <a:pt x="297" y="246"/>
                      </a:lnTo>
                      <a:lnTo>
                        <a:pt x="312" y="232"/>
                      </a:lnTo>
                      <a:lnTo>
                        <a:pt x="337" y="214"/>
                      </a:lnTo>
                      <a:lnTo>
                        <a:pt x="339" y="229"/>
                      </a:lnTo>
                      <a:lnTo>
                        <a:pt x="351" y="219"/>
                      </a:lnTo>
                      <a:lnTo>
                        <a:pt x="393" y="256"/>
                      </a:lnTo>
                      <a:lnTo>
                        <a:pt x="405" y="261"/>
                      </a:lnTo>
                      <a:lnTo>
                        <a:pt x="411" y="249"/>
                      </a:lnTo>
                      <a:lnTo>
                        <a:pt x="423" y="244"/>
                      </a:lnTo>
                      <a:lnTo>
                        <a:pt x="439" y="232"/>
                      </a:lnTo>
                      <a:lnTo>
                        <a:pt x="456" y="219"/>
                      </a:lnTo>
                      <a:lnTo>
                        <a:pt x="475" y="199"/>
                      </a:lnTo>
                      <a:lnTo>
                        <a:pt x="481" y="186"/>
                      </a:lnTo>
                      <a:lnTo>
                        <a:pt x="484" y="172"/>
                      </a:lnTo>
                      <a:lnTo>
                        <a:pt x="489" y="148"/>
                      </a:lnTo>
                      <a:lnTo>
                        <a:pt x="486" y="126"/>
                      </a:lnTo>
                      <a:lnTo>
                        <a:pt x="501" y="115"/>
                      </a:lnTo>
                      <a:lnTo>
                        <a:pt x="526" y="114"/>
                      </a:lnTo>
                      <a:lnTo>
                        <a:pt x="550" y="109"/>
                      </a:lnTo>
                      <a:lnTo>
                        <a:pt x="573" y="97"/>
                      </a:lnTo>
                      <a:lnTo>
                        <a:pt x="583" y="82"/>
                      </a:lnTo>
                      <a:lnTo>
                        <a:pt x="580" y="64"/>
                      </a:lnTo>
                      <a:lnTo>
                        <a:pt x="580" y="51"/>
                      </a:lnTo>
                      <a:lnTo>
                        <a:pt x="591" y="40"/>
                      </a:lnTo>
                      <a:lnTo>
                        <a:pt x="604" y="31"/>
                      </a:lnTo>
                      <a:lnTo>
                        <a:pt x="627" y="31"/>
                      </a:lnTo>
                      <a:lnTo>
                        <a:pt x="639" y="22"/>
                      </a:lnTo>
                      <a:lnTo>
                        <a:pt x="651" y="21"/>
                      </a:lnTo>
                      <a:lnTo>
                        <a:pt x="669" y="40"/>
                      </a:lnTo>
                      <a:lnTo>
                        <a:pt x="687" y="55"/>
                      </a:lnTo>
                      <a:lnTo>
                        <a:pt x="700" y="66"/>
                      </a:lnTo>
                      <a:lnTo>
                        <a:pt x="708" y="81"/>
                      </a:lnTo>
                      <a:lnTo>
                        <a:pt x="714" y="60"/>
                      </a:lnTo>
                      <a:lnTo>
                        <a:pt x="723" y="66"/>
                      </a:lnTo>
                      <a:lnTo>
                        <a:pt x="723" y="48"/>
                      </a:lnTo>
                      <a:lnTo>
                        <a:pt x="714" y="31"/>
                      </a:lnTo>
                      <a:lnTo>
                        <a:pt x="697" y="16"/>
                      </a:lnTo>
                      <a:lnTo>
                        <a:pt x="700" y="6"/>
                      </a:lnTo>
                      <a:lnTo>
                        <a:pt x="723" y="3"/>
                      </a:lnTo>
                      <a:lnTo>
                        <a:pt x="738" y="7"/>
                      </a:lnTo>
                      <a:lnTo>
                        <a:pt x="754" y="15"/>
                      </a:lnTo>
                      <a:lnTo>
                        <a:pt x="763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1" name="Freeform 11"/>
                <p:cNvSpPr>
                  <a:spLocks/>
                </p:cNvSpPr>
                <p:nvPr/>
              </p:nvSpPr>
              <p:spPr bwMode="gray">
                <a:xfrm>
                  <a:off x="4891" y="1470"/>
                  <a:ext cx="333" cy="275"/>
                </a:xfrm>
                <a:custGeom>
                  <a:avLst/>
                  <a:gdLst>
                    <a:gd name="T0" fmla="*/ 0 w 2980"/>
                    <a:gd name="T1" fmla="*/ 0 h 2281"/>
                    <a:gd name="T2" fmla="*/ 0 w 2980"/>
                    <a:gd name="T3" fmla="*/ 0 h 2281"/>
                    <a:gd name="T4" fmla="*/ 0 w 2980"/>
                    <a:gd name="T5" fmla="*/ 0 h 2281"/>
                    <a:gd name="T6" fmla="*/ 0 w 2980"/>
                    <a:gd name="T7" fmla="*/ 0 h 2281"/>
                    <a:gd name="T8" fmla="*/ 0 w 2980"/>
                    <a:gd name="T9" fmla="*/ 0 h 2281"/>
                    <a:gd name="T10" fmla="*/ 0 w 2980"/>
                    <a:gd name="T11" fmla="*/ 0 h 2281"/>
                    <a:gd name="T12" fmla="*/ 0 w 2980"/>
                    <a:gd name="T13" fmla="*/ 0 h 2281"/>
                    <a:gd name="T14" fmla="*/ 0 w 2980"/>
                    <a:gd name="T15" fmla="*/ 0 h 2281"/>
                    <a:gd name="T16" fmla="*/ 0 w 2980"/>
                    <a:gd name="T17" fmla="*/ 0 h 2281"/>
                    <a:gd name="T18" fmla="*/ 0 w 2980"/>
                    <a:gd name="T19" fmla="*/ 0 h 2281"/>
                    <a:gd name="T20" fmla="*/ 0 w 2980"/>
                    <a:gd name="T21" fmla="*/ 0 h 2281"/>
                    <a:gd name="T22" fmla="*/ 0 w 2980"/>
                    <a:gd name="T23" fmla="*/ 0 h 2281"/>
                    <a:gd name="T24" fmla="*/ 0 w 2980"/>
                    <a:gd name="T25" fmla="*/ 0 h 2281"/>
                    <a:gd name="T26" fmla="*/ 0 w 2980"/>
                    <a:gd name="T27" fmla="*/ 0 h 2281"/>
                    <a:gd name="T28" fmla="*/ 0 w 2980"/>
                    <a:gd name="T29" fmla="*/ 0 h 2281"/>
                    <a:gd name="T30" fmla="*/ 0 w 2980"/>
                    <a:gd name="T31" fmla="*/ 0 h 2281"/>
                    <a:gd name="T32" fmla="*/ 0 w 2980"/>
                    <a:gd name="T33" fmla="*/ 0 h 2281"/>
                    <a:gd name="T34" fmla="*/ 0 w 2980"/>
                    <a:gd name="T35" fmla="*/ 0 h 2281"/>
                    <a:gd name="T36" fmla="*/ 0 w 2980"/>
                    <a:gd name="T37" fmla="*/ 0 h 2281"/>
                    <a:gd name="T38" fmla="*/ 0 w 2980"/>
                    <a:gd name="T39" fmla="*/ 0 h 2281"/>
                    <a:gd name="T40" fmla="*/ 0 w 2980"/>
                    <a:gd name="T41" fmla="*/ 0 h 2281"/>
                    <a:gd name="T42" fmla="*/ 0 w 2980"/>
                    <a:gd name="T43" fmla="*/ 0 h 2281"/>
                    <a:gd name="T44" fmla="*/ 0 w 2980"/>
                    <a:gd name="T45" fmla="*/ 0 h 2281"/>
                    <a:gd name="T46" fmla="*/ 0 w 2980"/>
                    <a:gd name="T47" fmla="*/ 0 h 2281"/>
                    <a:gd name="T48" fmla="*/ 0 w 2980"/>
                    <a:gd name="T49" fmla="*/ 0 h 2281"/>
                    <a:gd name="T50" fmla="*/ 0 w 2980"/>
                    <a:gd name="T51" fmla="*/ 0 h 2281"/>
                    <a:gd name="T52" fmla="*/ 0 w 2980"/>
                    <a:gd name="T53" fmla="*/ 0 h 2281"/>
                    <a:gd name="T54" fmla="*/ 0 w 2980"/>
                    <a:gd name="T55" fmla="*/ 0 h 2281"/>
                    <a:gd name="T56" fmla="*/ 0 w 2980"/>
                    <a:gd name="T57" fmla="*/ 0 h 2281"/>
                    <a:gd name="T58" fmla="*/ 0 w 2980"/>
                    <a:gd name="T59" fmla="*/ 0 h 2281"/>
                    <a:gd name="T60" fmla="*/ 0 w 2980"/>
                    <a:gd name="T61" fmla="*/ 0 h 2281"/>
                    <a:gd name="T62" fmla="*/ 0 w 2980"/>
                    <a:gd name="T63" fmla="*/ 0 h 2281"/>
                    <a:gd name="T64" fmla="*/ 0 w 2980"/>
                    <a:gd name="T65" fmla="*/ 0 h 2281"/>
                    <a:gd name="T66" fmla="*/ 0 w 2980"/>
                    <a:gd name="T67" fmla="*/ 0 h 2281"/>
                    <a:gd name="T68" fmla="*/ 0 w 2980"/>
                    <a:gd name="T69" fmla="*/ 0 h 2281"/>
                    <a:gd name="T70" fmla="*/ 0 w 2980"/>
                    <a:gd name="T71" fmla="*/ 0 h 2281"/>
                    <a:gd name="T72" fmla="*/ 0 w 2980"/>
                    <a:gd name="T73" fmla="*/ 0 h 2281"/>
                    <a:gd name="T74" fmla="*/ 0 w 2980"/>
                    <a:gd name="T75" fmla="*/ 0 h 2281"/>
                    <a:gd name="T76" fmla="*/ 0 w 2980"/>
                    <a:gd name="T77" fmla="*/ 0 h 2281"/>
                    <a:gd name="T78" fmla="*/ 0 w 2980"/>
                    <a:gd name="T79" fmla="*/ 0 h 2281"/>
                    <a:gd name="T80" fmla="*/ 0 w 2980"/>
                    <a:gd name="T81" fmla="*/ 0 h 2281"/>
                    <a:gd name="T82" fmla="*/ 0 w 2980"/>
                    <a:gd name="T83" fmla="*/ 0 h 2281"/>
                    <a:gd name="T84" fmla="*/ 0 w 2980"/>
                    <a:gd name="T85" fmla="*/ 0 h 2281"/>
                    <a:gd name="T86" fmla="*/ 0 w 2980"/>
                    <a:gd name="T87" fmla="*/ 0 h 2281"/>
                    <a:gd name="T88" fmla="*/ 0 w 2980"/>
                    <a:gd name="T89" fmla="*/ 0 h 2281"/>
                    <a:gd name="T90" fmla="*/ 0 w 2980"/>
                    <a:gd name="T91" fmla="*/ 0 h 2281"/>
                    <a:gd name="T92" fmla="*/ 0 w 2980"/>
                    <a:gd name="T93" fmla="*/ 0 h 2281"/>
                    <a:gd name="T94" fmla="*/ 0 w 2980"/>
                    <a:gd name="T95" fmla="*/ 0 h 2281"/>
                    <a:gd name="T96" fmla="*/ 0 w 2980"/>
                    <a:gd name="T97" fmla="*/ 0 h 2281"/>
                    <a:gd name="T98" fmla="*/ 0 w 2980"/>
                    <a:gd name="T99" fmla="*/ 0 h 228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980" h="2281">
                      <a:moveTo>
                        <a:pt x="72" y="1096"/>
                      </a:moveTo>
                      <a:cubicBezTo>
                        <a:pt x="96" y="1072"/>
                        <a:pt x="152" y="1044"/>
                        <a:pt x="115" y="1019"/>
                      </a:cubicBezTo>
                      <a:cubicBezTo>
                        <a:pt x="99" y="994"/>
                        <a:pt x="106" y="1011"/>
                        <a:pt x="106" y="966"/>
                      </a:cubicBezTo>
                      <a:cubicBezTo>
                        <a:pt x="114" y="917"/>
                        <a:pt x="112" y="865"/>
                        <a:pt x="125" y="817"/>
                      </a:cubicBezTo>
                      <a:cubicBezTo>
                        <a:pt x="131" y="796"/>
                        <a:pt x="159" y="787"/>
                        <a:pt x="159" y="760"/>
                      </a:cubicBezTo>
                      <a:cubicBezTo>
                        <a:pt x="189" y="656"/>
                        <a:pt x="167" y="631"/>
                        <a:pt x="245" y="611"/>
                      </a:cubicBezTo>
                      <a:cubicBezTo>
                        <a:pt x="255" y="649"/>
                        <a:pt x="260" y="679"/>
                        <a:pt x="298" y="697"/>
                      </a:cubicBezTo>
                      <a:cubicBezTo>
                        <a:pt x="300" y="702"/>
                        <a:pt x="300" y="708"/>
                        <a:pt x="303" y="712"/>
                      </a:cubicBezTo>
                      <a:cubicBezTo>
                        <a:pt x="306" y="716"/>
                        <a:pt x="317" y="721"/>
                        <a:pt x="317" y="721"/>
                      </a:cubicBezTo>
                      <a:cubicBezTo>
                        <a:pt x="345" y="740"/>
                        <a:pt x="419" y="805"/>
                        <a:pt x="461" y="817"/>
                      </a:cubicBezTo>
                      <a:cubicBezTo>
                        <a:pt x="469" y="842"/>
                        <a:pt x="465" y="863"/>
                        <a:pt x="451" y="885"/>
                      </a:cubicBezTo>
                      <a:cubicBezTo>
                        <a:pt x="453" y="894"/>
                        <a:pt x="450" y="906"/>
                        <a:pt x="456" y="913"/>
                      </a:cubicBezTo>
                      <a:cubicBezTo>
                        <a:pt x="463" y="921"/>
                        <a:pt x="485" y="923"/>
                        <a:pt x="485" y="923"/>
                      </a:cubicBezTo>
                      <a:cubicBezTo>
                        <a:pt x="495" y="920"/>
                        <a:pt x="504" y="916"/>
                        <a:pt x="514" y="913"/>
                      </a:cubicBezTo>
                      <a:cubicBezTo>
                        <a:pt x="525" y="909"/>
                        <a:pt x="547" y="904"/>
                        <a:pt x="547" y="904"/>
                      </a:cubicBezTo>
                      <a:cubicBezTo>
                        <a:pt x="570" y="881"/>
                        <a:pt x="573" y="857"/>
                        <a:pt x="605" y="846"/>
                      </a:cubicBezTo>
                      <a:cubicBezTo>
                        <a:pt x="620" y="831"/>
                        <a:pt x="618" y="818"/>
                        <a:pt x="639" y="813"/>
                      </a:cubicBezTo>
                      <a:cubicBezTo>
                        <a:pt x="646" y="788"/>
                        <a:pt x="633" y="797"/>
                        <a:pt x="619" y="769"/>
                      </a:cubicBezTo>
                      <a:cubicBezTo>
                        <a:pt x="621" y="764"/>
                        <a:pt x="619" y="757"/>
                        <a:pt x="624" y="755"/>
                      </a:cubicBezTo>
                      <a:cubicBezTo>
                        <a:pt x="641" y="749"/>
                        <a:pt x="660" y="754"/>
                        <a:pt x="677" y="750"/>
                      </a:cubicBezTo>
                      <a:cubicBezTo>
                        <a:pt x="682" y="749"/>
                        <a:pt x="686" y="743"/>
                        <a:pt x="691" y="741"/>
                      </a:cubicBezTo>
                      <a:cubicBezTo>
                        <a:pt x="702" y="738"/>
                        <a:pt x="714" y="738"/>
                        <a:pt x="725" y="736"/>
                      </a:cubicBezTo>
                      <a:cubicBezTo>
                        <a:pt x="755" y="714"/>
                        <a:pt x="773" y="696"/>
                        <a:pt x="811" y="688"/>
                      </a:cubicBezTo>
                      <a:cubicBezTo>
                        <a:pt x="826" y="665"/>
                        <a:pt x="818" y="661"/>
                        <a:pt x="802" y="640"/>
                      </a:cubicBezTo>
                      <a:cubicBezTo>
                        <a:pt x="789" y="601"/>
                        <a:pt x="822" y="597"/>
                        <a:pt x="850" y="577"/>
                      </a:cubicBezTo>
                      <a:cubicBezTo>
                        <a:pt x="861" y="569"/>
                        <a:pt x="869" y="554"/>
                        <a:pt x="883" y="553"/>
                      </a:cubicBezTo>
                      <a:cubicBezTo>
                        <a:pt x="912" y="552"/>
                        <a:pt x="941" y="550"/>
                        <a:pt x="970" y="549"/>
                      </a:cubicBezTo>
                      <a:cubicBezTo>
                        <a:pt x="1003" y="535"/>
                        <a:pt x="996" y="525"/>
                        <a:pt x="1018" y="510"/>
                      </a:cubicBezTo>
                      <a:cubicBezTo>
                        <a:pt x="1038" y="496"/>
                        <a:pt x="1066" y="503"/>
                        <a:pt x="1090" y="501"/>
                      </a:cubicBezTo>
                      <a:cubicBezTo>
                        <a:pt x="1114" y="476"/>
                        <a:pt x="1152" y="449"/>
                        <a:pt x="1186" y="438"/>
                      </a:cubicBezTo>
                      <a:cubicBezTo>
                        <a:pt x="1197" y="380"/>
                        <a:pt x="1196" y="386"/>
                        <a:pt x="1243" y="361"/>
                      </a:cubicBezTo>
                      <a:cubicBezTo>
                        <a:pt x="1260" y="372"/>
                        <a:pt x="1270" y="374"/>
                        <a:pt x="1282" y="390"/>
                      </a:cubicBezTo>
                      <a:cubicBezTo>
                        <a:pt x="1294" y="436"/>
                        <a:pt x="1291" y="438"/>
                        <a:pt x="1339" y="448"/>
                      </a:cubicBezTo>
                      <a:cubicBezTo>
                        <a:pt x="1373" y="441"/>
                        <a:pt x="1360" y="451"/>
                        <a:pt x="1373" y="414"/>
                      </a:cubicBezTo>
                      <a:cubicBezTo>
                        <a:pt x="1375" y="409"/>
                        <a:pt x="1417" y="409"/>
                        <a:pt x="1397" y="409"/>
                      </a:cubicBezTo>
                      <a:cubicBezTo>
                        <a:pt x="1430" y="383"/>
                        <a:pt x="1496" y="330"/>
                        <a:pt x="1421" y="299"/>
                      </a:cubicBezTo>
                      <a:cubicBezTo>
                        <a:pt x="1403" y="281"/>
                        <a:pt x="1391" y="277"/>
                        <a:pt x="1416" y="261"/>
                      </a:cubicBezTo>
                      <a:cubicBezTo>
                        <a:pt x="1427" y="245"/>
                        <a:pt x="1439" y="239"/>
                        <a:pt x="1455" y="227"/>
                      </a:cubicBezTo>
                      <a:cubicBezTo>
                        <a:pt x="1464" y="220"/>
                        <a:pt x="1483" y="208"/>
                        <a:pt x="1483" y="208"/>
                      </a:cubicBezTo>
                      <a:cubicBezTo>
                        <a:pt x="1475" y="150"/>
                        <a:pt x="1445" y="93"/>
                        <a:pt x="1503" y="54"/>
                      </a:cubicBezTo>
                      <a:cubicBezTo>
                        <a:pt x="1515" y="30"/>
                        <a:pt x="1536" y="26"/>
                        <a:pt x="1555" y="6"/>
                      </a:cubicBezTo>
                      <a:cubicBezTo>
                        <a:pt x="1605" y="15"/>
                        <a:pt x="1601" y="0"/>
                        <a:pt x="1608" y="54"/>
                      </a:cubicBezTo>
                      <a:cubicBezTo>
                        <a:pt x="1652" y="48"/>
                        <a:pt x="1680" y="43"/>
                        <a:pt x="1728" y="40"/>
                      </a:cubicBezTo>
                      <a:cubicBezTo>
                        <a:pt x="1739" y="34"/>
                        <a:pt x="1750" y="27"/>
                        <a:pt x="1762" y="21"/>
                      </a:cubicBezTo>
                      <a:cubicBezTo>
                        <a:pt x="1770" y="17"/>
                        <a:pt x="1786" y="11"/>
                        <a:pt x="1786" y="11"/>
                      </a:cubicBezTo>
                      <a:cubicBezTo>
                        <a:pt x="1826" y="31"/>
                        <a:pt x="1858" y="49"/>
                        <a:pt x="1896" y="69"/>
                      </a:cubicBezTo>
                      <a:cubicBezTo>
                        <a:pt x="1928" y="113"/>
                        <a:pt x="1913" y="265"/>
                        <a:pt x="1915" y="285"/>
                      </a:cubicBezTo>
                      <a:cubicBezTo>
                        <a:pt x="1917" y="307"/>
                        <a:pt x="1930" y="319"/>
                        <a:pt x="1930" y="342"/>
                      </a:cubicBezTo>
                      <a:cubicBezTo>
                        <a:pt x="2179" y="514"/>
                        <a:pt x="2181" y="642"/>
                        <a:pt x="2218" y="501"/>
                      </a:cubicBezTo>
                      <a:cubicBezTo>
                        <a:pt x="2211" y="479"/>
                        <a:pt x="2204" y="456"/>
                        <a:pt x="2199" y="433"/>
                      </a:cubicBezTo>
                      <a:cubicBezTo>
                        <a:pt x="2204" y="356"/>
                        <a:pt x="2195" y="369"/>
                        <a:pt x="2242" y="337"/>
                      </a:cubicBezTo>
                      <a:cubicBezTo>
                        <a:pt x="2279" y="343"/>
                        <a:pt x="2316" y="349"/>
                        <a:pt x="2352" y="357"/>
                      </a:cubicBezTo>
                      <a:cubicBezTo>
                        <a:pt x="2378" y="376"/>
                        <a:pt x="2408" y="385"/>
                        <a:pt x="2439" y="395"/>
                      </a:cubicBezTo>
                      <a:cubicBezTo>
                        <a:pt x="2444" y="418"/>
                        <a:pt x="2452" y="425"/>
                        <a:pt x="2472" y="438"/>
                      </a:cubicBezTo>
                      <a:cubicBezTo>
                        <a:pt x="2477" y="452"/>
                        <a:pt x="2476" y="472"/>
                        <a:pt x="2467" y="486"/>
                      </a:cubicBezTo>
                      <a:cubicBezTo>
                        <a:pt x="2459" y="497"/>
                        <a:pt x="2439" y="515"/>
                        <a:pt x="2439" y="515"/>
                      </a:cubicBezTo>
                      <a:cubicBezTo>
                        <a:pt x="2443" y="563"/>
                        <a:pt x="2439" y="559"/>
                        <a:pt x="2477" y="577"/>
                      </a:cubicBezTo>
                      <a:cubicBezTo>
                        <a:pt x="2482" y="601"/>
                        <a:pt x="2481" y="618"/>
                        <a:pt x="2506" y="625"/>
                      </a:cubicBezTo>
                      <a:cubicBezTo>
                        <a:pt x="2525" y="640"/>
                        <a:pt x="2523" y="641"/>
                        <a:pt x="2544" y="649"/>
                      </a:cubicBezTo>
                      <a:cubicBezTo>
                        <a:pt x="2554" y="653"/>
                        <a:pt x="2573" y="659"/>
                        <a:pt x="2573" y="659"/>
                      </a:cubicBezTo>
                      <a:cubicBezTo>
                        <a:pt x="2607" y="650"/>
                        <a:pt x="2640" y="658"/>
                        <a:pt x="2674" y="664"/>
                      </a:cubicBezTo>
                      <a:cubicBezTo>
                        <a:pt x="2687" y="669"/>
                        <a:pt x="2702" y="673"/>
                        <a:pt x="2712" y="683"/>
                      </a:cubicBezTo>
                      <a:lnTo>
                        <a:pt x="2679" y="832"/>
                      </a:lnTo>
                      <a:cubicBezTo>
                        <a:pt x="2688" y="866"/>
                        <a:pt x="2698" y="892"/>
                        <a:pt x="2727" y="913"/>
                      </a:cubicBezTo>
                      <a:cubicBezTo>
                        <a:pt x="2730" y="918"/>
                        <a:pt x="2733" y="923"/>
                        <a:pt x="2736" y="928"/>
                      </a:cubicBezTo>
                      <a:cubicBezTo>
                        <a:pt x="2739" y="933"/>
                        <a:pt x="2746" y="942"/>
                        <a:pt x="2746" y="942"/>
                      </a:cubicBezTo>
                      <a:cubicBezTo>
                        <a:pt x="2738" y="985"/>
                        <a:pt x="2727" y="1028"/>
                        <a:pt x="2722" y="1072"/>
                      </a:cubicBezTo>
                      <a:cubicBezTo>
                        <a:pt x="2714" y="1147"/>
                        <a:pt x="2735" y="1202"/>
                        <a:pt x="2693" y="1259"/>
                      </a:cubicBezTo>
                      <a:cubicBezTo>
                        <a:pt x="2685" y="1281"/>
                        <a:pt x="2672" y="1297"/>
                        <a:pt x="2659" y="1317"/>
                      </a:cubicBezTo>
                      <a:cubicBezTo>
                        <a:pt x="2653" y="1326"/>
                        <a:pt x="2640" y="1345"/>
                        <a:pt x="2640" y="1345"/>
                      </a:cubicBezTo>
                      <a:cubicBezTo>
                        <a:pt x="2630" y="1377"/>
                        <a:pt x="2627" y="1365"/>
                        <a:pt x="2635" y="1384"/>
                      </a:cubicBezTo>
                      <a:cubicBezTo>
                        <a:pt x="2660" y="1433"/>
                        <a:pt x="2706" y="1466"/>
                        <a:pt x="2659" y="1494"/>
                      </a:cubicBezTo>
                      <a:cubicBezTo>
                        <a:pt x="2655" y="1509"/>
                        <a:pt x="2645" y="1537"/>
                        <a:pt x="2645" y="1537"/>
                      </a:cubicBezTo>
                      <a:cubicBezTo>
                        <a:pt x="2655" y="1539"/>
                        <a:pt x="2666" y="1537"/>
                        <a:pt x="2674" y="1542"/>
                      </a:cubicBezTo>
                      <a:cubicBezTo>
                        <a:pt x="2701" y="1558"/>
                        <a:pt x="2658" y="1586"/>
                        <a:pt x="2645" y="1590"/>
                      </a:cubicBezTo>
                      <a:cubicBezTo>
                        <a:pt x="2630" y="1613"/>
                        <a:pt x="2638" y="1634"/>
                        <a:pt x="2664" y="1643"/>
                      </a:cubicBezTo>
                      <a:cubicBezTo>
                        <a:pt x="2655" y="1618"/>
                        <a:pt x="2667" y="1632"/>
                        <a:pt x="2688" y="1609"/>
                      </a:cubicBezTo>
                      <a:cubicBezTo>
                        <a:pt x="2702" y="1611"/>
                        <a:pt x="2718" y="1608"/>
                        <a:pt x="2731" y="1614"/>
                      </a:cubicBezTo>
                      <a:cubicBezTo>
                        <a:pt x="2758" y="1626"/>
                        <a:pt x="2733" y="1709"/>
                        <a:pt x="2727" y="1739"/>
                      </a:cubicBezTo>
                      <a:cubicBezTo>
                        <a:pt x="2736" y="1781"/>
                        <a:pt x="2750" y="1771"/>
                        <a:pt x="2770" y="1744"/>
                      </a:cubicBezTo>
                      <a:cubicBezTo>
                        <a:pt x="2814" y="1753"/>
                        <a:pt x="2805" y="1775"/>
                        <a:pt x="2837" y="1787"/>
                      </a:cubicBezTo>
                      <a:cubicBezTo>
                        <a:pt x="2864" y="1777"/>
                        <a:pt x="2863" y="1773"/>
                        <a:pt x="2895" y="1777"/>
                      </a:cubicBezTo>
                      <a:cubicBezTo>
                        <a:pt x="2904" y="1797"/>
                        <a:pt x="2912" y="1809"/>
                        <a:pt x="2904" y="1830"/>
                      </a:cubicBezTo>
                      <a:cubicBezTo>
                        <a:pt x="2910" y="1862"/>
                        <a:pt x="2916" y="1866"/>
                        <a:pt x="2938" y="1888"/>
                      </a:cubicBezTo>
                      <a:cubicBezTo>
                        <a:pt x="2925" y="2140"/>
                        <a:pt x="2980" y="2071"/>
                        <a:pt x="2837" y="2061"/>
                      </a:cubicBezTo>
                      <a:cubicBezTo>
                        <a:pt x="2787" y="2051"/>
                        <a:pt x="2732" y="2038"/>
                        <a:pt x="2683" y="2022"/>
                      </a:cubicBezTo>
                      <a:cubicBezTo>
                        <a:pt x="2658" y="2004"/>
                        <a:pt x="2633" y="1982"/>
                        <a:pt x="2607" y="1965"/>
                      </a:cubicBezTo>
                      <a:cubicBezTo>
                        <a:pt x="2596" y="1948"/>
                        <a:pt x="2556" y="1907"/>
                        <a:pt x="2539" y="1893"/>
                      </a:cubicBezTo>
                      <a:cubicBezTo>
                        <a:pt x="2527" y="1883"/>
                        <a:pt x="2501" y="1864"/>
                        <a:pt x="2501" y="1864"/>
                      </a:cubicBezTo>
                      <a:cubicBezTo>
                        <a:pt x="2491" y="1849"/>
                        <a:pt x="2480" y="1838"/>
                        <a:pt x="2467" y="1825"/>
                      </a:cubicBezTo>
                      <a:cubicBezTo>
                        <a:pt x="2394" y="1848"/>
                        <a:pt x="2366" y="1874"/>
                        <a:pt x="2304" y="1845"/>
                      </a:cubicBezTo>
                      <a:cubicBezTo>
                        <a:pt x="2299" y="1850"/>
                        <a:pt x="2296" y="1858"/>
                        <a:pt x="2290" y="1859"/>
                      </a:cubicBezTo>
                      <a:cubicBezTo>
                        <a:pt x="2288" y="1859"/>
                        <a:pt x="2225" y="1849"/>
                        <a:pt x="2218" y="1849"/>
                      </a:cubicBezTo>
                      <a:cubicBezTo>
                        <a:pt x="2174" y="1901"/>
                        <a:pt x="2137" y="1974"/>
                        <a:pt x="2069" y="1998"/>
                      </a:cubicBezTo>
                      <a:cubicBezTo>
                        <a:pt x="2047" y="2032"/>
                        <a:pt x="2057" y="2018"/>
                        <a:pt x="2040" y="2041"/>
                      </a:cubicBezTo>
                      <a:cubicBezTo>
                        <a:pt x="2036" y="2046"/>
                        <a:pt x="2021" y="2046"/>
                        <a:pt x="2021" y="2046"/>
                      </a:cubicBezTo>
                      <a:cubicBezTo>
                        <a:pt x="1871" y="2051"/>
                        <a:pt x="1877" y="2008"/>
                        <a:pt x="1863" y="2094"/>
                      </a:cubicBezTo>
                      <a:cubicBezTo>
                        <a:pt x="1893" y="2134"/>
                        <a:pt x="1872" y="2099"/>
                        <a:pt x="1882" y="2185"/>
                      </a:cubicBezTo>
                      <a:cubicBezTo>
                        <a:pt x="1884" y="2200"/>
                        <a:pt x="1917" y="2240"/>
                        <a:pt x="1915" y="2248"/>
                      </a:cubicBezTo>
                      <a:cubicBezTo>
                        <a:pt x="1913" y="2256"/>
                        <a:pt x="1891" y="2243"/>
                        <a:pt x="1891" y="2243"/>
                      </a:cubicBezTo>
                      <a:cubicBezTo>
                        <a:pt x="1692" y="2188"/>
                        <a:pt x="1838" y="2209"/>
                        <a:pt x="1757" y="2238"/>
                      </a:cubicBezTo>
                      <a:cubicBezTo>
                        <a:pt x="1729" y="2260"/>
                        <a:pt x="1715" y="2270"/>
                        <a:pt x="1680" y="2281"/>
                      </a:cubicBezTo>
                      <a:cubicBezTo>
                        <a:pt x="1664" y="2271"/>
                        <a:pt x="1637" y="2260"/>
                        <a:pt x="1637" y="2238"/>
                      </a:cubicBezTo>
                      <a:lnTo>
                        <a:pt x="1541" y="2195"/>
                      </a:lnTo>
                      <a:cubicBezTo>
                        <a:pt x="1368" y="2164"/>
                        <a:pt x="1398" y="2164"/>
                        <a:pt x="1291" y="2137"/>
                      </a:cubicBezTo>
                      <a:cubicBezTo>
                        <a:pt x="1259" y="2117"/>
                        <a:pt x="1207" y="2092"/>
                        <a:pt x="1171" y="2085"/>
                      </a:cubicBezTo>
                      <a:cubicBezTo>
                        <a:pt x="1153" y="2071"/>
                        <a:pt x="1131" y="2057"/>
                        <a:pt x="1109" y="2051"/>
                      </a:cubicBezTo>
                      <a:cubicBezTo>
                        <a:pt x="1068" y="2039"/>
                        <a:pt x="1071" y="2028"/>
                        <a:pt x="1071" y="2051"/>
                      </a:cubicBezTo>
                      <a:cubicBezTo>
                        <a:pt x="1059" y="2183"/>
                        <a:pt x="1080" y="2141"/>
                        <a:pt x="1013" y="2190"/>
                      </a:cubicBezTo>
                      <a:cubicBezTo>
                        <a:pt x="1004" y="2216"/>
                        <a:pt x="999" y="2244"/>
                        <a:pt x="979" y="2262"/>
                      </a:cubicBezTo>
                      <a:cubicBezTo>
                        <a:pt x="978" y="2267"/>
                        <a:pt x="980" y="2277"/>
                        <a:pt x="975" y="2277"/>
                      </a:cubicBezTo>
                      <a:cubicBezTo>
                        <a:pt x="969" y="2277"/>
                        <a:pt x="965" y="2262"/>
                        <a:pt x="965" y="2262"/>
                      </a:cubicBezTo>
                      <a:cubicBezTo>
                        <a:pt x="933" y="2244"/>
                        <a:pt x="893" y="2236"/>
                        <a:pt x="869" y="2209"/>
                      </a:cubicBezTo>
                      <a:cubicBezTo>
                        <a:pt x="854" y="2192"/>
                        <a:pt x="866" y="2163"/>
                        <a:pt x="859" y="2142"/>
                      </a:cubicBezTo>
                      <a:cubicBezTo>
                        <a:pt x="855" y="2131"/>
                        <a:pt x="837" y="2136"/>
                        <a:pt x="826" y="2133"/>
                      </a:cubicBezTo>
                      <a:cubicBezTo>
                        <a:pt x="768" y="2118"/>
                        <a:pt x="909" y="2143"/>
                        <a:pt x="744" y="2118"/>
                      </a:cubicBezTo>
                      <a:cubicBezTo>
                        <a:pt x="729" y="2108"/>
                        <a:pt x="712" y="2103"/>
                        <a:pt x="696" y="2094"/>
                      </a:cubicBezTo>
                      <a:cubicBezTo>
                        <a:pt x="654" y="2100"/>
                        <a:pt x="621" y="2122"/>
                        <a:pt x="586" y="2147"/>
                      </a:cubicBezTo>
                      <a:cubicBezTo>
                        <a:pt x="566" y="2142"/>
                        <a:pt x="552" y="2130"/>
                        <a:pt x="533" y="2123"/>
                      </a:cubicBezTo>
                      <a:cubicBezTo>
                        <a:pt x="490" y="2129"/>
                        <a:pt x="508" y="2128"/>
                        <a:pt x="480" y="2128"/>
                      </a:cubicBezTo>
                      <a:cubicBezTo>
                        <a:pt x="442" y="2147"/>
                        <a:pt x="404" y="2168"/>
                        <a:pt x="365" y="2185"/>
                      </a:cubicBezTo>
                      <a:cubicBezTo>
                        <a:pt x="339" y="2196"/>
                        <a:pt x="306" y="2195"/>
                        <a:pt x="279" y="2205"/>
                      </a:cubicBezTo>
                      <a:cubicBezTo>
                        <a:pt x="264" y="2190"/>
                        <a:pt x="257" y="2181"/>
                        <a:pt x="250" y="2161"/>
                      </a:cubicBezTo>
                      <a:cubicBezTo>
                        <a:pt x="283" y="2139"/>
                        <a:pt x="268" y="2146"/>
                        <a:pt x="293" y="2137"/>
                      </a:cubicBezTo>
                      <a:cubicBezTo>
                        <a:pt x="315" y="2115"/>
                        <a:pt x="301" y="2127"/>
                        <a:pt x="336" y="2104"/>
                      </a:cubicBezTo>
                      <a:cubicBezTo>
                        <a:pt x="341" y="2101"/>
                        <a:pt x="351" y="2094"/>
                        <a:pt x="351" y="2094"/>
                      </a:cubicBezTo>
                      <a:cubicBezTo>
                        <a:pt x="344" y="2084"/>
                        <a:pt x="341" y="2071"/>
                        <a:pt x="331" y="2065"/>
                      </a:cubicBezTo>
                      <a:cubicBezTo>
                        <a:pt x="318" y="2056"/>
                        <a:pt x="313" y="2055"/>
                        <a:pt x="303" y="2041"/>
                      </a:cubicBezTo>
                      <a:cubicBezTo>
                        <a:pt x="285" y="2016"/>
                        <a:pt x="304" y="2026"/>
                        <a:pt x="279" y="2017"/>
                      </a:cubicBezTo>
                      <a:cubicBezTo>
                        <a:pt x="263" y="1995"/>
                        <a:pt x="249" y="1967"/>
                        <a:pt x="240" y="1941"/>
                      </a:cubicBezTo>
                      <a:cubicBezTo>
                        <a:pt x="242" y="1930"/>
                        <a:pt x="241" y="1918"/>
                        <a:pt x="245" y="1907"/>
                      </a:cubicBezTo>
                      <a:cubicBezTo>
                        <a:pt x="247" y="1901"/>
                        <a:pt x="261" y="1899"/>
                        <a:pt x="259" y="1893"/>
                      </a:cubicBezTo>
                      <a:cubicBezTo>
                        <a:pt x="257" y="1887"/>
                        <a:pt x="246" y="1889"/>
                        <a:pt x="240" y="1888"/>
                      </a:cubicBezTo>
                      <a:cubicBezTo>
                        <a:pt x="226" y="1886"/>
                        <a:pt x="171" y="1879"/>
                        <a:pt x="159" y="1878"/>
                      </a:cubicBezTo>
                      <a:cubicBezTo>
                        <a:pt x="120" y="1865"/>
                        <a:pt x="157" y="1882"/>
                        <a:pt x="139" y="1806"/>
                      </a:cubicBezTo>
                      <a:cubicBezTo>
                        <a:pt x="136" y="1794"/>
                        <a:pt x="121" y="1788"/>
                        <a:pt x="115" y="1777"/>
                      </a:cubicBezTo>
                      <a:cubicBezTo>
                        <a:pt x="108" y="1765"/>
                        <a:pt x="102" y="1752"/>
                        <a:pt x="96" y="1739"/>
                      </a:cubicBezTo>
                      <a:cubicBezTo>
                        <a:pt x="94" y="1736"/>
                        <a:pt x="70" y="1722"/>
                        <a:pt x="67" y="1720"/>
                      </a:cubicBezTo>
                      <a:cubicBezTo>
                        <a:pt x="45" y="1706"/>
                        <a:pt x="23" y="1693"/>
                        <a:pt x="0" y="1681"/>
                      </a:cubicBezTo>
                      <a:cubicBezTo>
                        <a:pt x="12" y="1665"/>
                        <a:pt x="22" y="1654"/>
                        <a:pt x="39" y="1643"/>
                      </a:cubicBezTo>
                      <a:cubicBezTo>
                        <a:pt x="50" y="1606"/>
                        <a:pt x="51" y="1602"/>
                        <a:pt x="91" y="1595"/>
                      </a:cubicBezTo>
                      <a:cubicBezTo>
                        <a:pt x="119" y="1576"/>
                        <a:pt x="121" y="1549"/>
                        <a:pt x="130" y="1518"/>
                      </a:cubicBezTo>
                      <a:cubicBezTo>
                        <a:pt x="135" y="1500"/>
                        <a:pt x="146" y="1486"/>
                        <a:pt x="154" y="1470"/>
                      </a:cubicBezTo>
                      <a:cubicBezTo>
                        <a:pt x="166" y="1446"/>
                        <a:pt x="171" y="1418"/>
                        <a:pt x="183" y="1393"/>
                      </a:cubicBezTo>
                      <a:cubicBezTo>
                        <a:pt x="180" y="1380"/>
                        <a:pt x="173" y="1355"/>
                        <a:pt x="173" y="1355"/>
                      </a:cubicBezTo>
                      <a:lnTo>
                        <a:pt x="163" y="1297"/>
                      </a:lnTo>
                      <a:lnTo>
                        <a:pt x="211" y="1230"/>
                      </a:lnTo>
                      <a:cubicBezTo>
                        <a:pt x="189" y="1225"/>
                        <a:pt x="163" y="1228"/>
                        <a:pt x="144" y="1216"/>
                      </a:cubicBezTo>
                      <a:cubicBezTo>
                        <a:pt x="134" y="1210"/>
                        <a:pt x="138" y="1193"/>
                        <a:pt x="135" y="1182"/>
                      </a:cubicBezTo>
                      <a:cubicBezTo>
                        <a:pt x="132" y="1172"/>
                        <a:pt x="122" y="1138"/>
                        <a:pt x="115" y="1129"/>
                      </a:cubicBezTo>
                      <a:cubicBezTo>
                        <a:pt x="105" y="1117"/>
                        <a:pt x="81" y="1113"/>
                        <a:pt x="67" y="1110"/>
                      </a:cubicBezTo>
                      <a:cubicBezTo>
                        <a:pt x="55" y="1092"/>
                        <a:pt x="52" y="1096"/>
                        <a:pt x="72" y="109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2" name="Freeform 12"/>
                <p:cNvSpPr>
                  <a:spLocks/>
                </p:cNvSpPr>
                <p:nvPr/>
              </p:nvSpPr>
              <p:spPr bwMode="gray">
                <a:xfrm>
                  <a:off x="1999" y="3016"/>
                  <a:ext cx="642" cy="602"/>
                </a:xfrm>
                <a:custGeom>
                  <a:avLst/>
                  <a:gdLst>
                    <a:gd name="T0" fmla="*/ 43 w 709"/>
                    <a:gd name="T1" fmla="*/ 77 h 614"/>
                    <a:gd name="T2" fmla="*/ 61 w 709"/>
                    <a:gd name="T3" fmla="*/ 66 h 614"/>
                    <a:gd name="T4" fmla="*/ 81 w 709"/>
                    <a:gd name="T5" fmla="*/ 22 h 614"/>
                    <a:gd name="T6" fmla="*/ 112 w 709"/>
                    <a:gd name="T7" fmla="*/ 19 h 614"/>
                    <a:gd name="T8" fmla="*/ 125 w 709"/>
                    <a:gd name="T9" fmla="*/ 24 h 614"/>
                    <a:gd name="T10" fmla="*/ 135 w 709"/>
                    <a:gd name="T11" fmla="*/ 30 h 614"/>
                    <a:gd name="T12" fmla="*/ 160 w 709"/>
                    <a:gd name="T13" fmla="*/ 50 h 614"/>
                    <a:gd name="T14" fmla="*/ 175 w 709"/>
                    <a:gd name="T15" fmla="*/ 74 h 614"/>
                    <a:gd name="T16" fmla="*/ 175 w 709"/>
                    <a:gd name="T17" fmla="*/ 114 h 614"/>
                    <a:gd name="T18" fmla="*/ 184 w 709"/>
                    <a:gd name="T19" fmla="*/ 113 h 614"/>
                    <a:gd name="T20" fmla="*/ 196 w 709"/>
                    <a:gd name="T21" fmla="*/ 122 h 614"/>
                    <a:gd name="T22" fmla="*/ 188 w 709"/>
                    <a:gd name="T23" fmla="*/ 154 h 614"/>
                    <a:gd name="T24" fmla="*/ 193 w 709"/>
                    <a:gd name="T25" fmla="*/ 175 h 614"/>
                    <a:gd name="T26" fmla="*/ 198 w 709"/>
                    <a:gd name="T27" fmla="*/ 208 h 614"/>
                    <a:gd name="T28" fmla="*/ 206 w 709"/>
                    <a:gd name="T29" fmla="*/ 222 h 614"/>
                    <a:gd name="T30" fmla="*/ 216 w 709"/>
                    <a:gd name="T31" fmla="*/ 241 h 614"/>
                    <a:gd name="T32" fmla="*/ 222 w 709"/>
                    <a:gd name="T33" fmla="*/ 276 h 614"/>
                    <a:gd name="T34" fmla="*/ 224 w 709"/>
                    <a:gd name="T35" fmla="*/ 296 h 614"/>
                    <a:gd name="T36" fmla="*/ 236 w 709"/>
                    <a:gd name="T37" fmla="*/ 296 h 614"/>
                    <a:gd name="T38" fmla="*/ 240 w 709"/>
                    <a:gd name="T39" fmla="*/ 314 h 614"/>
                    <a:gd name="T40" fmla="*/ 248 w 709"/>
                    <a:gd name="T41" fmla="*/ 320 h 614"/>
                    <a:gd name="T42" fmla="*/ 256 w 709"/>
                    <a:gd name="T43" fmla="*/ 334 h 614"/>
                    <a:gd name="T44" fmla="*/ 261 w 709"/>
                    <a:gd name="T45" fmla="*/ 348 h 614"/>
                    <a:gd name="T46" fmla="*/ 256 w 709"/>
                    <a:gd name="T47" fmla="*/ 372 h 614"/>
                    <a:gd name="T48" fmla="*/ 244 w 709"/>
                    <a:gd name="T49" fmla="*/ 376 h 614"/>
                    <a:gd name="T50" fmla="*/ 235 w 709"/>
                    <a:gd name="T51" fmla="*/ 385 h 614"/>
                    <a:gd name="T52" fmla="*/ 222 w 709"/>
                    <a:gd name="T53" fmla="*/ 390 h 614"/>
                    <a:gd name="T54" fmla="*/ 209 w 709"/>
                    <a:gd name="T55" fmla="*/ 400 h 614"/>
                    <a:gd name="T56" fmla="*/ 197 w 709"/>
                    <a:gd name="T57" fmla="*/ 407 h 614"/>
                    <a:gd name="T58" fmla="*/ 187 w 709"/>
                    <a:gd name="T59" fmla="*/ 407 h 614"/>
                    <a:gd name="T60" fmla="*/ 186 w 709"/>
                    <a:gd name="T61" fmla="*/ 436 h 614"/>
                    <a:gd name="T62" fmla="*/ 178 w 709"/>
                    <a:gd name="T63" fmla="*/ 459 h 614"/>
                    <a:gd name="T64" fmla="*/ 177 w 709"/>
                    <a:gd name="T65" fmla="*/ 481 h 614"/>
                    <a:gd name="T66" fmla="*/ 167 w 709"/>
                    <a:gd name="T67" fmla="*/ 493 h 614"/>
                    <a:gd name="T68" fmla="*/ 159 w 709"/>
                    <a:gd name="T69" fmla="*/ 503 h 614"/>
                    <a:gd name="T70" fmla="*/ 155 w 709"/>
                    <a:gd name="T71" fmla="*/ 488 h 614"/>
                    <a:gd name="T72" fmla="*/ 140 w 709"/>
                    <a:gd name="T73" fmla="*/ 501 h 614"/>
                    <a:gd name="T74" fmla="*/ 131 w 709"/>
                    <a:gd name="T75" fmla="*/ 483 h 614"/>
                    <a:gd name="T76" fmla="*/ 116 w 709"/>
                    <a:gd name="T77" fmla="*/ 461 h 614"/>
                    <a:gd name="T78" fmla="*/ 93 w 709"/>
                    <a:gd name="T79" fmla="*/ 451 h 614"/>
                    <a:gd name="T80" fmla="*/ 82 w 709"/>
                    <a:gd name="T81" fmla="*/ 424 h 614"/>
                    <a:gd name="T82" fmla="*/ 67 w 709"/>
                    <a:gd name="T83" fmla="*/ 378 h 614"/>
                    <a:gd name="T84" fmla="*/ 45 w 709"/>
                    <a:gd name="T85" fmla="*/ 365 h 614"/>
                    <a:gd name="T86" fmla="*/ 55 w 709"/>
                    <a:gd name="T87" fmla="*/ 325 h 614"/>
                    <a:gd name="T88" fmla="*/ 42 w 709"/>
                    <a:gd name="T89" fmla="*/ 264 h 614"/>
                    <a:gd name="T90" fmla="*/ 26 w 709"/>
                    <a:gd name="T91" fmla="*/ 254 h 614"/>
                    <a:gd name="T92" fmla="*/ 10 w 709"/>
                    <a:gd name="T93" fmla="*/ 236 h 614"/>
                    <a:gd name="T94" fmla="*/ 12 w 709"/>
                    <a:gd name="T95" fmla="*/ 200 h 614"/>
                    <a:gd name="T96" fmla="*/ 5 w 709"/>
                    <a:gd name="T97" fmla="*/ 173 h 614"/>
                    <a:gd name="T98" fmla="*/ 10 w 709"/>
                    <a:gd name="T99" fmla="*/ 147 h 614"/>
                    <a:gd name="T100" fmla="*/ 29 w 709"/>
                    <a:gd name="T101" fmla="*/ 132 h 614"/>
                    <a:gd name="T102" fmla="*/ 35 w 709"/>
                    <a:gd name="T103" fmla="*/ 106 h 61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09" h="614">
                      <a:moveTo>
                        <a:pt x="94" y="126"/>
                      </a:moveTo>
                      <a:lnTo>
                        <a:pt x="118" y="97"/>
                      </a:lnTo>
                      <a:lnTo>
                        <a:pt x="141" y="79"/>
                      </a:lnTo>
                      <a:lnTo>
                        <a:pt x="163" y="76"/>
                      </a:lnTo>
                      <a:lnTo>
                        <a:pt x="193" y="40"/>
                      </a:lnTo>
                      <a:lnTo>
                        <a:pt x="216" y="22"/>
                      </a:lnTo>
                      <a:lnTo>
                        <a:pt x="255" y="21"/>
                      </a:lnTo>
                      <a:lnTo>
                        <a:pt x="301" y="19"/>
                      </a:lnTo>
                      <a:lnTo>
                        <a:pt x="325" y="0"/>
                      </a:lnTo>
                      <a:lnTo>
                        <a:pt x="336" y="24"/>
                      </a:lnTo>
                      <a:lnTo>
                        <a:pt x="351" y="34"/>
                      </a:lnTo>
                      <a:lnTo>
                        <a:pt x="363" y="40"/>
                      </a:lnTo>
                      <a:lnTo>
                        <a:pt x="402" y="36"/>
                      </a:lnTo>
                      <a:lnTo>
                        <a:pt x="430" y="60"/>
                      </a:lnTo>
                      <a:lnTo>
                        <a:pt x="451" y="75"/>
                      </a:lnTo>
                      <a:lnTo>
                        <a:pt x="472" y="93"/>
                      </a:lnTo>
                      <a:lnTo>
                        <a:pt x="472" y="121"/>
                      </a:lnTo>
                      <a:lnTo>
                        <a:pt x="471" y="138"/>
                      </a:lnTo>
                      <a:lnTo>
                        <a:pt x="483" y="138"/>
                      </a:lnTo>
                      <a:lnTo>
                        <a:pt x="496" y="136"/>
                      </a:lnTo>
                      <a:lnTo>
                        <a:pt x="517" y="130"/>
                      </a:lnTo>
                      <a:lnTo>
                        <a:pt x="532" y="150"/>
                      </a:lnTo>
                      <a:lnTo>
                        <a:pt x="520" y="172"/>
                      </a:lnTo>
                      <a:lnTo>
                        <a:pt x="510" y="186"/>
                      </a:lnTo>
                      <a:lnTo>
                        <a:pt x="508" y="202"/>
                      </a:lnTo>
                      <a:lnTo>
                        <a:pt x="519" y="214"/>
                      </a:lnTo>
                      <a:lnTo>
                        <a:pt x="528" y="231"/>
                      </a:lnTo>
                      <a:lnTo>
                        <a:pt x="537" y="253"/>
                      </a:lnTo>
                      <a:lnTo>
                        <a:pt x="546" y="265"/>
                      </a:lnTo>
                      <a:lnTo>
                        <a:pt x="556" y="271"/>
                      </a:lnTo>
                      <a:lnTo>
                        <a:pt x="565" y="288"/>
                      </a:lnTo>
                      <a:lnTo>
                        <a:pt x="582" y="294"/>
                      </a:lnTo>
                      <a:lnTo>
                        <a:pt x="597" y="309"/>
                      </a:lnTo>
                      <a:lnTo>
                        <a:pt x="598" y="337"/>
                      </a:lnTo>
                      <a:lnTo>
                        <a:pt x="598" y="354"/>
                      </a:lnTo>
                      <a:lnTo>
                        <a:pt x="607" y="360"/>
                      </a:lnTo>
                      <a:lnTo>
                        <a:pt x="622" y="358"/>
                      </a:lnTo>
                      <a:lnTo>
                        <a:pt x="636" y="360"/>
                      </a:lnTo>
                      <a:lnTo>
                        <a:pt x="643" y="367"/>
                      </a:lnTo>
                      <a:lnTo>
                        <a:pt x="648" y="381"/>
                      </a:lnTo>
                      <a:lnTo>
                        <a:pt x="660" y="379"/>
                      </a:lnTo>
                      <a:lnTo>
                        <a:pt x="673" y="390"/>
                      </a:lnTo>
                      <a:lnTo>
                        <a:pt x="687" y="396"/>
                      </a:lnTo>
                      <a:lnTo>
                        <a:pt x="694" y="408"/>
                      </a:lnTo>
                      <a:lnTo>
                        <a:pt x="709" y="412"/>
                      </a:lnTo>
                      <a:lnTo>
                        <a:pt x="706" y="424"/>
                      </a:lnTo>
                      <a:lnTo>
                        <a:pt x="705" y="442"/>
                      </a:lnTo>
                      <a:lnTo>
                        <a:pt x="691" y="454"/>
                      </a:lnTo>
                      <a:lnTo>
                        <a:pt x="672" y="472"/>
                      </a:lnTo>
                      <a:lnTo>
                        <a:pt x="658" y="459"/>
                      </a:lnTo>
                      <a:lnTo>
                        <a:pt x="646" y="457"/>
                      </a:lnTo>
                      <a:lnTo>
                        <a:pt x="633" y="469"/>
                      </a:lnTo>
                      <a:lnTo>
                        <a:pt x="619" y="472"/>
                      </a:lnTo>
                      <a:lnTo>
                        <a:pt x="598" y="475"/>
                      </a:lnTo>
                      <a:lnTo>
                        <a:pt x="586" y="484"/>
                      </a:lnTo>
                      <a:lnTo>
                        <a:pt x="564" y="487"/>
                      </a:lnTo>
                      <a:lnTo>
                        <a:pt x="544" y="489"/>
                      </a:lnTo>
                      <a:lnTo>
                        <a:pt x="535" y="495"/>
                      </a:lnTo>
                      <a:lnTo>
                        <a:pt x="519" y="493"/>
                      </a:lnTo>
                      <a:lnTo>
                        <a:pt x="502" y="495"/>
                      </a:lnTo>
                      <a:lnTo>
                        <a:pt x="504" y="514"/>
                      </a:lnTo>
                      <a:lnTo>
                        <a:pt x="501" y="531"/>
                      </a:lnTo>
                      <a:lnTo>
                        <a:pt x="487" y="544"/>
                      </a:lnTo>
                      <a:lnTo>
                        <a:pt x="484" y="559"/>
                      </a:lnTo>
                      <a:lnTo>
                        <a:pt x="483" y="574"/>
                      </a:lnTo>
                      <a:lnTo>
                        <a:pt x="477" y="586"/>
                      </a:lnTo>
                      <a:lnTo>
                        <a:pt x="469" y="594"/>
                      </a:lnTo>
                      <a:lnTo>
                        <a:pt x="450" y="600"/>
                      </a:lnTo>
                      <a:lnTo>
                        <a:pt x="439" y="613"/>
                      </a:lnTo>
                      <a:cubicBezTo>
                        <a:pt x="436" y="613"/>
                        <a:pt x="432" y="614"/>
                        <a:pt x="429" y="612"/>
                      </a:cubicBezTo>
                      <a:cubicBezTo>
                        <a:pt x="427" y="611"/>
                        <a:pt x="428" y="608"/>
                        <a:pt x="427" y="606"/>
                      </a:cubicBezTo>
                      <a:cubicBezTo>
                        <a:pt x="425" y="602"/>
                        <a:pt x="420" y="595"/>
                        <a:pt x="420" y="595"/>
                      </a:cubicBezTo>
                      <a:cubicBezTo>
                        <a:pt x="411" y="597"/>
                        <a:pt x="403" y="599"/>
                        <a:pt x="394" y="601"/>
                      </a:cubicBezTo>
                      <a:cubicBezTo>
                        <a:pt x="389" y="607"/>
                        <a:pt x="386" y="607"/>
                        <a:pt x="379" y="610"/>
                      </a:cubicBezTo>
                      <a:cubicBezTo>
                        <a:pt x="373" y="604"/>
                        <a:pt x="375" y="601"/>
                        <a:pt x="367" y="600"/>
                      </a:cubicBezTo>
                      <a:cubicBezTo>
                        <a:pt x="361" y="596"/>
                        <a:pt x="359" y="591"/>
                        <a:pt x="352" y="589"/>
                      </a:cubicBezTo>
                      <a:cubicBezTo>
                        <a:pt x="346" y="580"/>
                        <a:pt x="341" y="578"/>
                        <a:pt x="330" y="576"/>
                      </a:cubicBezTo>
                      <a:cubicBezTo>
                        <a:pt x="322" y="572"/>
                        <a:pt x="322" y="565"/>
                        <a:pt x="313" y="562"/>
                      </a:cubicBezTo>
                      <a:cubicBezTo>
                        <a:pt x="300" y="565"/>
                        <a:pt x="294" y="565"/>
                        <a:pt x="280" y="564"/>
                      </a:cubicBezTo>
                      <a:cubicBezTo>
                        <a:pt x="271" y="557"/>
                        <a:pt x="262" y="555"/>
                        <a:pt x="252" y="550"/>
                      </a:cubicBezTo>
                      <a:cubicBezTo>
                        <a:pt x="249" y="544"/>
                        <a:pt x="248" y="541"/>
                        <a:pt x="241" y="540"/>
                      </a:cubicBezTo>
                      <a:cubicBezTo>
                        <a:pt x="230" y="534"/>
                        <a:pt x="229" y="525"/>
                        <a:pt x="220" y="517"/>
                      </a:cubicBezTo>
                      <a:cubicBezTo>
                        <a:pt x="218" y="484"/>
                        <a:pt x="214" y="498"/>
                        <a:pt x="205" y="475"/>
                      </a:cubicBezTo>
                      <a:cubicBezTo>
                        <a:pt x="203" y="463"/>
                        <a:pt x="194" y="463"/>
                        <a:pt x="184" y="462"/>
                      </a:cubicBezTo>
                      <a:cubicBezTo>
                        <a:pt x="180" y="456"/>
                        <a:pt x="177" y="454"/>
                        <a:pt x="171" y="450"/>
                      </a:cubicBezTo>
                      <a:cubicBezTo>
                        <a:pt x="155" y="452"/>
                        <a:pt x="132" y="461"/>
                        <a:pt x="123" y="445"/>
                      </a:cubicBezTo>
                      <a:cubicBezTo>
                        <a:pt x="124" y="431"/>
                        <a:pt x="122" y="414"/>
                        <a:pt x="138" y="411"/>
                      </a:cubicBezTo>
                      <a:cubicBezTo>
                        <a:pt x="143" y="404"/>
                        <a:pt x="147" y="404"/>
                        <a:pt x="150" y="396"/>
                      </a:cubicBezTo>
                      <a:cubicBezTo>
                        <a:pt x="147" y="377"/>
                        <a:pt x="147" y="369"/>
                        <a:pt x="136" y="354"/>
                      </a:cubicBezTo>
                      <a:cubicBezTo>
                        <a:pt x="143" y="337"/>
                        <a:pt x="131" y="324"/>
                        <a:pt x="114" y="321"/>
                      </a:cubicBezTo>
                      <a:cubicBezTo>
                        <a:pt x="95" y="322"/>
                        <a:pt x="100" y="320"/>
                        <a:pt x="85" y="318"/>
                      </a:cubicBezTo>
                      <a:cubicBezTo>
                        <a:pt x="80" y="315"/>
                        <a:pt x="77" y="312"/>
                        <a:pt x="72" y="309"/>
                      </a:cubicBezTo>
                      <a:cubicBezTo>
                        <a:pt x="67" y="306"/>
                        <a:pt x="57" y="300"/>
                        <a:pt x="57" y="300"/>
                      </a:cubicBezTo>
                      <a:cubicBezTo>
                        <a:pt x="43" y="302"/>
                        <a:pt x="36" y="299"/>
                        <a:pt x="27" y="288"/>
                      </a:cubicBezTo>
                      <a:cubicBezTo>
                        <a:pt x="32" y="278"/>
                        <a:pt x="34" y="277"/>
                        <a:pt x="45" y="276"/>
                      </a:cubicBezTo>
                      <a:cubicBezTo>
                        <a:pt x="62" y="262"/>
                        <a:pt x="39" y="253"/>
                        <a:pt x="31" y="243"/>
                      </a:cubicBezTo>
                      <a:cubicBezTo>
                        <a:pt x="27" y="239"/>
                        <a:pt x="19" y="231"/>
                        <a:pt x="19" y="231"/>
                      </a:cubicBezTo>
                      <a:cubicBezTo>
                        <a:pt x="14" y="222"/>
                        <a:pt x="17" y="215"/>
                        <a:pt x="7" y="211"/>
                      </a:cubicBezTo>
                      <a:cubicBezTo>
                        <a:pt x="4" y="206"/>
                        <a:pt x="1" y="202"/>
                        <a:pt x="0" y="196"/>
                      </a:cubicBezTo>
                      <a:cubicBezTo>
                        <a:pt x="9" y="190"/>
                        <a:pt x="16" y="179"/>
                        <a:pt x="27" y="177"/>
                      </a:cubicBezTo>
                      <a:cubicBezTo>
                        <a:pt x="38" y="175"/>
                        <a:pt x="61" y="174"/>
                        <a:pt x="61" y="174"/>
                      </a:cubicBezTo>
                      <a:cubicBezTo>
                        <a:pt x="70" y="170"/>
                        <a:pt x="72" y="170"/>
                        <a:pt x="78" y="162"/>
                      </a:cubicBezTo>
                      <a:cubicBezTo>
                        <a:pt x="78" y="158"/>
                        <a:pt x="78" y="154"/>
                        <a:pt x="79" y="151"/>
                      </a:cubicBezTo>
                      <a:cubicBezTo>
                        <a:pt x="82" y="143"/>
                        <a:pt x="107" y="134"/>
                        <a:pt x="94" y="12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cxnSp>
            <p:nvCxnSpPr>
              <p:cNvPr id="111" name="Gerade Verbindung 51">
                <a:extLst>
                  <a:ext uri="{FF2B5EF4-FFF2-40B4-BE49-F238E27FC236}">
                    <a16:creationId xmlns:a16="http://schemas.microsoft.com/office/drawing/2014/main" id="{7661BE60-D46E-441A-9059-3579FCEC26C5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>
                <a:off x="7138988" y="2787651"/>
                <a:ext cx="503237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Gerade Verbindung 53">
                <a:extLst>
                  <a:ext uri="{FF2B5EF4-FFF2-40B4-BE49-F238E27FC236}">
                    <a16:creationId xmlns:a16="http://schemas.microsoft.com/office/drawing/2014/main" id="{881EC7AC-FCD1-4456-A222-2557153C700D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 flipV="1">
                <a:off x="5676900" y="2787651"/>
                <a:ext cx="1131888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" name="Freeform 17"/>
              <p:cNvSpPr>
                <a:spLocks/>
              </p:cNvSpPr>
              <p:nvPr/>
            </p:nvSpPr>
            <p:spPr bwMode="gray">
              <a:xfrm>
                <a:off x="1573214" y="2747963"/>
                <a:ext cx="87" cy="276999"/>
              </a:xfrm>
              <a:custGeom>
                <a:avLst/>
                <a:gdLst>
                  <a:gd name="T0" fmla="*/ 2147483646 w 4032"/>
                  <a:gd name="T1" fmla="*/ 2147483646 h 1523"/>
                  <a:gd name="T2" fmla="*/ 2147483646 w 4032"/>
                  <a:gd name="T3" fmla="*/ 0 h 1523"/>
                  <a:gd name="T4" fmla="*/ 2147483646 w 4032"/>
                  <a:gd name="T5" fmla="*/ 2147483646 h 1523"/>
                  <a:gd name="T6" fmla="*/ 2147483646 w 4032"/>
                  <a:gd name="T7" fmla="*/ 2147483646 h 1523"/>
                  <a:gd name="T8" fmla="*/ 2147483646 w 4032"/>
                  <a:gd name="T9" fmla="*/ 2147483646 h 1523"/>
                  <a:gd name="T10" fmla="*/ 2147483646 w 4032"/>
                  <a:gd name="T11" fmla="*/ 2147483646 h 1523"/>
                  <a:gd name="T12" fmla="*/ 2147483646 w 4032"/>
                  <a:gd name="T13" fmla="*/ 2147483646 h 1523"/>
                  <a:gd name="T14" fmla="*/ 2147483646 w 4032"/>
                  <a:gd name="T15" fmla="*/ 2147483646 h 1523"/>
                  <a:gd name="T16" fmla="*/ 2147483646 w 4032"/>
                  <a:gd name="T17" fmla="*/ 2147483646 h 1523"/>
                  <a:gd name="T18" fmla="*/ 0 w 4032"/>
                  <a:gd name="T19" fmla="*/ 2147483646 h 1523"/>
                  <a:gd name="T20" fmla="*/ 2147483646 w 4032"/>
                  <a:gd name="T21" fmla="*/ 2147483646 h 1523"/>
                  <a:gd name="T22" fmla="*/ 2147483646 w 4032"/>
                  <a:gd name="T23" fmla="*/ 2147483646 h 1523"/>
                  <a:gd name="T24" fmla="*/ 2147483646 w 4032"/>
                  <a:gd name="T25" fmla="*/ 2147483646 h 1523"/>
                  <a:gd name="T26" fmla="*/ 2147483646 w 4032"/>
                  <a:gd name="T27" fmla="*/ 2147483646 h 1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32" h="1523">
                    <a:moveTo>
                      <a:pt x="2454" y="144"/>
                    </a:moveTo>
                    <a:lnTo>
                      <a:pt x="3401" y="0"/>
                    </a:lnTo>
                    <a:lnTo>
                      <a:pt x="3949" y="133"/>
                    </a:lnTo>
                    <a:lnTo>
                      <a:pt x="4032" y="786"/>
                    </a:lnTo>
                    <a:lnTo>
                      <a:pt x="3379" y="1235"/>
                    </a:lnTo>
                    <a:lnTo>
                      <a:pt x="3944" y="133"/>
                    </a:lnTo>
                    <a:lnTo>
                      <a:pt x="2016" y="914"/>
                    </a:lnTo>
                    <a:lnTo>
                      <a:pt x="2476" y="1523"/>
                    </a:lnTo>
                    <a:lnTo>
                      <a:pt x="798" y="1124"/>
                    </a:lnTo>
                    <a:lnTo>
                      <a:pt x="0" y="948"/>
                    </a:lnTo>
                    <a:lnTo>
                      <a:pt x="6" y="930"/>
                    </a:lnTo>
                    <a:lnTo>
                      <a:pt x="2027" y="875"/>
                    </a:lnTo>
                    <a:lnTo>
                      <a:pt x="2448" y="183"/>
                    </a:lnTo>
                    <a:lnTo>
                      <a:pt x="3395" y="1224"/>
                    </a:lnTo>
                  </a:path>
                </a:pathLst>
              </a:custGeom>
              <a:noFill/>
              <a:ln w="28575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Line 18"/>
              <p:cNvSpPr>
                <a:spLocks noChangeShapeType="1"/>
              </p:cNvSpPr>
              <p:nvPr/>
            </p:nvSpPr>
            <p:spPr bwMode="gray">
              <a:xfrm flipV="1">
                <a:off x="2892425" y="4181475"/>
                <a:ext cx="1890713" cy="350838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Line 19"/>
              <p:cNvSpPr>
                <a:spLocks noChangeShapeType="1"/>
              </p:cNvSpPr>
              <p:nvPr/>
            </p:nvSpPr>
            <p:spPr bwMode="gray">
              <a:xfrm flipV="1">
                <a:off x="5503863" y="4705350"/>
                <a:ext cx="1441450" cy="468313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16" name="Group 20"/>
              <p:cNvGrpSpPr>
                <a:grpSpLocks/>
              </p:cNvGrpSpPr>
              <p:nvPr/>
            </p:nvGrpSpPr>
            <p:grpSpPr bwMode="auto">
              <a:xfrm>
                <a:off x="7626350" y="2727325"/>
                <a:ext cx="427038" cy="463550"/>
                <a:chOff x="2204" y="735"/>
                <a:chExt cx="474" cy="514"/>
              </a:xfrm>
            </p:grpSpPr>
            <p:sp>
              <p:nvSpPr>
                <p:cNvPr id="141" name="Rectangle 21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42" name="Picture 2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17" name="Group 23"/>
              <p:cNvGrpSpPr>
                <a:grpSpLocks/>
              </p:cNvGrpSpPr>
              <p:nvPr/>
            </p:nvGrpSpPr>
            <p:grpSpPr bwMode="auto">
              <a:xfrm>
                <a:off x="5259388" y="2754313"/>
                <a:ext cx="427037" cy="463550"/>
                <a:chOff x="2204" y="735"/>
                <a:chExt cx="474" cy="514"/>
              </a:xfrm>
            </p:grpSpPr>
            <p:sp>
              <p:nvSpPr>
                <p:cNvPr id="139" name="Rectangle 24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40" name="Picture 2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18" name="Group 26"/>
              <p:cNvGrpSpPr>
                <a:grpSpLocks/>
              </p:cNvGrpSpPr>
              <p:nvPr/>
            </p:nvGrpSpPr>
            <p:grpSpPr bwMode="auto">
              <a:xfrm>
                <a:off x="6678613" y="2533650"/>
                <a:ext cx="427037" cy="463550"/>
                <a:chOff x="2204" y="735"/>
                <a:chExt cx="474" cy="514"/>
              </a:xfrm>
            </p:grpSpPr>
            <p:sp>
              <p:nvSpPr>
                <p:cNvPr id="137" name="Rectangle 27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38" name="Picture 2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19" name="Group 29"/>
              <p:cNvGrpSpPr>
                <a:grpSpLocks/>
              </p:cNvGrpSpPr>
              <p:nvPr/>
            </p:nvGrpSpPr>
            <p:grpSpPr bwMode="auto">
              <a:xfrm>
                <a:off x="7766050" y="3786188"/>
                <a:ext cx="427038" cy="463550"/>
                <a:chOff x="2204" y="735"/>
                <a:chExt cx="474" cy="514"/>
              </a:xfrm>
            </p:grpSpPr>
            <p:sp>
              <p:nvSpPr>
                <p:cNvPr id="135" name="Rectangle 30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36" name="Picture 3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0" name="Group 32"/>
              <p:cNvGrpSpPr>
                <a:grpSpLocks/>
              </p:cNvGrpSpPr>
              <p:nvPr/>
            </p:nvGrpSpPr>
            <p:grpSpPr bwMode="auto">
              <a:xfrm>
                <a:off x="6746875" y="4473575"/>
                <a:ext cx="427038" cy="463550"/>
                <a:chOff x="2204" y="735"/>
                <a:chExt cx="474" cy="514"/>
              </a:xfrm>
            </p:grpSpPr>
            <p:sp>
              <p:nvSpPr>
                <p:cNvPr id="133" name="Rectangle 33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34" name="Picture 3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1" name="Group 35"/>
              <p:cNvGrpSpPr>
                <a:grpSpLocks/>
              </p:cNvGrpSpPr>
              <p:nvPr/>
            </p:nvGrpSpPr>
            <p:grpSpPr bwMode="auto">
              <a:xfrm>
                <a:off x="5286375" y="4932363"/>
                <a:ext cx="427038" cy="463550"/>
                <a:chOff x="2204" y="735"/>
                <a:chExt cx="474" cy="514"/>
              </a:xfrm>
            </p:grpSpPr>
            <p:sp>
              <p:nvSpPr>
                <p:cNvPr id="131" name="Rectangle 36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32" name="Picture 37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2" name="Group 38"/>
              <p:cNvGrpSpPr>
                <a:grpSpLocks/>
              </p:cNvGrpSpPr>
              <p:nvPr/>
            </p:nvGrpSpPr>
            <p:grpSpPr bwMode="auto">
              <a:xfrm>
                <a:off x="4595813" y="3941763"/>
                <a:ext cx="427037" cy="463550"/>
                <a:chOff x="2204" y="735"/>
                <a:chExt cx="474" cy="514"/>
              </a:xfrm>
            </p:grpSpPr>
            <p:sp>
              <p:nvSpPr>
                <p:cNvPr id="129" name="Rectangle 39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30" name="Picture 40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3" name="Group 41"/>
              <p:cNvGrpSpPr>
                <a:grpSpLocks/>
              </p:cNvGrpSpPr>
              <p:nvPr/>
            </p:nvGrpSpPr>
            <p:grpSpPr bwMode="auto">
              <a:xfrm>
                <a:off x="2695575" y="4337050"/>
                <a:ext cx="427038" cy="463550"/>
                <a:chOff x="2204" y="735"/>
                <a:chExt cx="474" cy="514"/>
              </a:xfrm>
            </p:grpSpPr>
            <p:sp>
              <p:nvSpPr>
                <p:cNvPr id="127" name="Rectangle 42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28" name="Picture 4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4" name="Group 44"/>
              <p:cNvGrpSpPr>
                <a:grpSpLocks/>
              </p:cNvGrpSpPr>
              <p:nvPr/>
            </p:nvGrpSpPr>
            <p:grpSpPr bwMode="auto">
              <a:xfrm>
                <a:off x="1409700" y="4049713"/>
                <a:ext cx="427038" cy="463550"/>
                <a:chOff x="2204" y="735"/>
                <a:chExt cx="474" cy="514"/>
              </a:xfrm>
            </p:grpSpPr>
            <p:sp>
              <p:nvSpPr>
                <p:cNvPr id="125" name="Rectangle 45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26" name="Picture 4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235" name="Picture 2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783299" y="3377697"/>
              <a:ext cx="427038" cy="463550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0" name="Gruppieren 279"/>
          <p:cNvGrpSpPr/>
          <p:nvPr/>
        </p:nvGrpSpPr>
        <p:grpSpPr>
          <a:xfrm>
            <a:off x="5284715" y="3258091"/>
            <a:ext cx="2622602" cy="1316831"/>
            <a:chOff x="8170068" y="4634029"/>
            <a:chExt cx="3496803" cy="1755775"/>
          </a:xfrm>
        </p:grpSpPr>
        <p:pic>
          <p:nvPicPr>
            <p:cNvPr id="154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207">
              <a:off x="8170068" y="5366226"/>
              <a:ext cx="3478213" cy="102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5" name="Gruppieren 9"/>
            <p:cNvGrpSpPr>
              <a:grpSpLocks/>
            </p:cNvGrpSpPr>
            <p:nvPr/>
          </p:nvGrpSpPr>
          <p:grpSpPr bwMode="auto">
            <a:xfrm>
              <a:off x="9430249" y="4634029"/>
              <a:ext cx="1079421" cy="873153"/>
              <a:chOff x="3362960" y="2005013"/>
              <a:chExt cx="2225040" cy="1580986"/>
            </a:xfrm>
          </p:grpSpPr>
          <p:sp>
            <p:nvSpPr>
              <p:cNvPr id="216" name="Abgerundetes Rechteck 70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17" name="Grafik 7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8" name="Rechteck 217"/>
              <p:cNvSpPr/>
              <p:nvPr/>
            </p:nvSpPr>
            <p:spPr bwMode="auto">
              <a:xfrm>
                <a:off x="3651533" y="3013936"/>
                <a:ext cx="130894" cy="24720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19" name="Gerader Verbinder 73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0" name="Gerader Verbinder 74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1" name="Gerader Verbinder 75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22" name="Grafik 7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3" name="Rechteck 222"/>
              <p:cNvSpPr/>
              <p:nvPr/>
            </p:nvSpPr>
            <p:spPr bwMode="auto">
              <a:xfrm>
                <a:off x="5114278" y="3022560"/>
                <a:ext cx="134166" cy="244325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24" name="Gerader Verbinder 78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" name="Gerader Verbinder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" name="Gerader Verbinder 80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27" name="Gruppieren 81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32" name="Gerader Verbinder 8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3" name="Gerader Verbinder 8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4" name="Gerader Verbinder 8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28" name="Rechteck 82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Rechteck 83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30" name="Grafik 8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1" name="Grafik 8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6" name="Gruppieren 10"/>
            <p:cNvGrpSpPr>
              <a:grpSpLocks/>
            </p:cNvGrpSpPr>
            <p:nvPr/>
          </p:nvGrpSpPr>
          <p:grpSpPr bwMode="auto">
            <a:xfrm>
              <a:off x="10616767" y="5323215"/>
              <a:ext cx="273292" cy="281908"/>
              <a:chOff x="3362960" y="2005013"/>
              <a:chExt cx="2225040" cy="1580986"/>
            </a:xfrm>
          </p:grpSpPr>
          <p:sp>
            <p:nvSpPr>
              <p:cNvPr id="197" name="Abgerundetes Rechteck 51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8" name="Grafik 5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" name="Rechteck 198"/>
              <p:cNvSpPr/>
              <p:nvPr/>
            </p:nvSpPr>
            <p:spPr bwMode="auto">
              <a:xfrm>
                <a:off x="3644367" y="3018767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00" name="Gerader Verbinde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1" name="Gerader Verbinder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2" name="Gerader Verbinder 56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03" name="Grafik 5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" name="Rechteck 203"/>
              <p:cNvSpPr/>
              <p:nvPr/>
            </p:nvSpPr>
            <p:spPr bwMode="auto">
              <a:xfrm>
                <a:off x="5104868" y="3027667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05" name="Gerader Verbinder 59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Gerader Verbinder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Gerader Verbinder 61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08" name="Gruppieren 62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13" name="Gerader Verbinder 6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4" name="Gerader Verbinder 6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5" name="Gerader Verbinder 69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09" name="Rechteck 63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Rechteck 64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11" name="Grafik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2" name="Grafik 6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7" name="Gruppieren 11"/>
            <p:cNvGrpSpPr>
              <a:grpSpLocks/>
            </p:cNvGrpSpPr>
            <p:nvPr/>
          </p:nvGrpSpPr>
          <p:grpSpPr bwMode="auto">
            <a:xfrm>
              <a:off x="11044051" y="5438103"/>
              <a:ext cx="273292" cy="281908"/>
              <a:chOff x="3419577" y="2005015"/>
              <a:chExt cx="2225039" cy="1580984"/>
            </a:xfrm>
          </p:grpSpPr>
          <p:sp>
            <p:nvSpPr>
              <p:cNvPr id="178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79" name="Grafik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0" name="Rechteck 179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81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84" name="Grafik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" name="Rechteck 184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86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7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8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89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94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5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6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0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2" name="Grafik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Grafik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8" name="Gruppieren 12"/>
            <p:cNvGrpSpPr>
              <a:grpSpLocks/>
            </p:cNvGrpSpPr>
            <p:nvPr/>
          </p:nvGrpSpPr>
          <p:grpSpPr bwMode="auto">
            <a:xfrm>
              <a:off x="8958662" y="5301287"/>
              <a:ext cx="273292" cy="281908"/>
              <a:chOff x="3362960" y="2005013"/>
              <a:chExt cx="2225040" cy="1580986"/>
            </a:xfrm>
          </p:grpSpPr>
          <p:sp>
            <p:nvSpPr>
              <p:cNvPr id="159" name="Abgerundetes Rechteck 13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60" name="Grafik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" name="Rechteck 160"/>
              <p:cNvSpPr/>
              <p:nvPr/>
            </p:nvSpPr>
            <p:spPr bwMode="auto">
              <a:xfrm>
                <a:off x="3650514" y="3017101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62" name="Gerader Verbinder 16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7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Gerader Verbinder 18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65" name="Grafik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6" name="Rechteck 165"/>
              <p:cNvSpPr/>
              <p:nvPr/>
            </p:nvSpPr>
            <p:spPr bwMode="auto">
              <a:xfrm>
                <a:off x="5111015" y="3026001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67" name="Gerader Verbinder 21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9" name="Gerader Verbinder 23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0" name="Gruppieren 24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75" name="Gerader Verbinder 2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Gerader Verbinder 3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7" name="Gerader Verbinder 31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71" name="Rechteck 25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Rechteck 26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73" name="Grafik 2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" name="Grafik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0" name="Gruppieren 11"/>
            <p:cNvGrpSpPr>
              <a:grpSpLocks/>
            </p:cNvGrpSpPr>
            <p:nvPr/>
          </p:nvGrpSpPr>
          <p:grpSpPr bwMode="auto">
            <a:xfrm>
              <a:off x="11393579" y="5627833"/>
              <a:ext cx="273292" cy="281908"/>
              <a:chOff x="3419577" y="2005015"/>
              <a:chExt cx="2225039" cy="1580984"/>
            </a:xfrm>
          </p:grpSpPr>
          <p:sp>
            <p:nvSpPr>
              <p:cNvPr id="261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62" name="Grafik 3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3" name="Rechteck 262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64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5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6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67" name="Grafik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8" name="Rechteck 267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69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72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77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8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9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3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75" name="Grafik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" name="Grafik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2" name="Abgerundetes Rechteck 281"/>
          <p:cNvSpPr>
            <a:spLocks noChangeArrowheads="1"/>
          </p:cNvSpPr>
          <p:nvPr/>
        </p:nvSpPr>
        <p:spPr bwMode="auto">
          <a:xfrm>
            <a:off x="3972538" y="3757331"/>
            <a:ext cx="435769" cy="3821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endParaRPr lang="de-DE" altLang="de-DE" sz="1050" b="0">
              <a:solidFill>
                <a:prstClr val="black"/>
              </a:solidFill>
            </a:endParaRPr>
          </a:p>
        </p:txBody>
      </p:sp>
      <p:sp>
        <p:nvSpPr>
          <p:cNvPr id="283" name="Textfeld 282"/>
          <p:cNvSpPr txBox="1">
            <a:spLocks noChangeArrowheads="1"/>
          </p:cNvSpPr>
          <p:nvPr/>
        </p:nvSpPr>
        <p:spPr bwMode="auto">
          <a:xfrm>
            <a:off x="3916579" y="3825197"/>
            <a:ext cx="545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b="0" dirty="0">
                <a:solidFill>
                  <a:srgbClr val="FFCC00"/>
                </a:solidFill>
              </a:rPr>
              <a:t>GK K</a:t>
            </a:r>
          </a:p>
        </p:txBody>
      </p:sp>
      <p:sp>
        <p:nvSpPr>
          <p:cNvPr id="3" name="Rechteck 2"/>
          <p:cNvSpPr/>
          <p:nvPr/>
        </p:nvSpPr>
        <p:spPr>
          <a:xfrm>
            <a:off x="1835696" y="1627923"/>
            <a:ext cx="288032" cy="511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9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8" grpId="1" animBg="1"/>
      <p:bldP spid="239" grpId="0" animBg="1"/>
      <p:bldP spid="239" grpId="1" animBg="1"/>
      <p:bldP spid="6" grpId="0" animBg="1"/>
      <p:bldP spid="6" grpId="1" animBg="1"/>
      <p:bldP spid="7" grpId="0" animBg="1"/>
      <p:bldP spid="7" grpId="1" animBg="1"/>
      <p:bldP spid="28" grpId="0"/>
      <p:bldP spid="28" grpId="1"/>
      <p:bldP spid="29" grpId="0" animBg="1"/>
      <p:bldP spid="29" grpId="1" animBg="1"/>
      <p:bldP spid="29" grpId="2" animBg="1"/>
      <p:bldP spid="31" grpId="0"/>
      <p:bldP spid="31" grpId="1"/>
      <p:bldP spid="31" grpId="2"/>
      <p:bldP spid="32" grpId="0"/>
      <p:bldP spid="32" grpId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6" grpId="0" animBg="1"/>
      <p:bldP spid="36" grpId="1" animBg="1"/>
      <p:bldP spid="37" grpId="0" animBg="1"/>
      <p:bldP spid="37" grpId="1" animBg="1"/>
      <p:bldP spid="78" grpId="0" animBg="1"/>
      <p:bldP spid="78" grpId="1" animBg="1"/>
      <p:bldP spid="79" grpId="0" animBg="1"/>
      <p:bldP spid="79" grpId="1" animBg="1"/>
      <p:bldP spid="100" grpId="0" animBg="1"/>
      <p:bldP spid="100" grpId="1" animBg="1"/>
      <p:bldP spid="101" grpId="0"/>
      <p:bldP spid="101" grpId="1"/>
      <p:bldP spid="102" grpId="0" animBg="1"/>
      <p:bldP spid="102" grpId="1" animBg="1"/>
      <p:bldP spid="103" grpId="0"/>
      <p:bldP spid="103" grpId="1"/>
      <p:bldP spid="104" grpId="0" animBg="1"/>
      <p:bldP spid="104" grpId="1" animBg="1"/>
      <p:bldP spid="105" grpId="0"/>
      <p:bldP spid="105" grpId="1"/>
      <p:bldP spid="108" grpId="0"/>
      <p:bldP spid="108" grpId="1"/>
      <p:bldP spid="237" grpId="0"/>
      <p:bldP spid="237" grpId="1"/>
      <p:bldP spid="282" grpId="0" animBg="1"/>
      <p:bldP spid="282" grpId="1" animBg="1"/>
      <p:bldP spid="283" grpId="0"/>
      <p:bldP spid="2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HEALIX Backbone Architektur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Dedizierte Backbone-Infrastruktur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Kein MPLS!</a:t>
            </a:r>
          </a:p>
          <a:p>
            <a:pPr>
              <a:lnSpc>
                <a:spcPct val="120000"/>
              </a:lnSpc>
            </a:pPr>
            <a:r>
              <a:rPr lang="de-DE" dirty="0"/>
              <a:t>Virtuelle Gesundheitsknoten / Bundesland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Physisch georedundant ausgeführt</a:t>
            </a:r>
          </a:p>
          <a:p>
            <a:pPr>
              <a:lnSpc>
                <a:spcPct val="120000"/>
              </a:lnSpc>
            </a:pPr>
            <a:r>
              <a:rPr lang="de-DE" dirty="0"/>
              <a:t>Durchgehend knoten- &amp;</a:t>
            </a:r>
            <a:br>
              <a:rPr lang="de-DE" dirty="0"/>
            </a:br>
            <a:r>
              <a:rPr lang="de-DE" dirty="0"/>
              <a:t>kantendisjunkt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Durchgängig </a:t>
            </a:r>
            <a:r>
              <a:rPr lang="de-DE" dirty="0" smtClean="0"/>
              <a:t>kritische </a:t>
            </a:r>
            <a:r>
              <a:rPr lang="de-DE" dirty="0"/>
              <a:t>Infrastruktur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Räumlichkeiten für </a:t>
            </a:r>
            <a:r>
              <a:rPr lang="de-DE" dirty="0" err="1"/>
              <a:t>Housing</a:t>
            </a:r>
            <a:r>
              <a:rPr lang="de-DE" dirty="0"/>
              <a:t> der Knoten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Alle Leitungen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EVUs in bewährtem Katastrophen-</a:t>
            </a:r>
            <a:br>
              <a:rPr lang="de-DE" dirty="0"/>
            </a:br>
            <a:r>
              <a:rPr lang="de-DE" dirty="0"/>
              <a:t>schutzplan der Republik Österreich</a:t>
            </a:r>
          </a:p>
          <a:p>
            <a:endParaRPr lang="de-DE" dirty="0"/>
          </a:p>
        </p:txBody>
      </p:sp>
      <p:grpSp>
        <p:nvGrpSpPr>
          <p:cNvPr id="131" name="Gruppieren 130"/>
          <p:cNvGrpSpPr/>
          <p:nvPr/>
        </p:nvGrpSpPr>
        <p:grpSpPr>
          <a:xfrm>
            <a:off x="1733830" y="1042458"/>
            <a:ext cx="5500688" cy="3123010"/>
            <a:chOff x="2294731" y="1385094"/>
            <a:chExt cx="7334250" cy="4164013"/>
          </a:xfrm>
        </p:grpSpPr>
        <p:grpSp>
          <p:nvGrpSpPr>
            <p:cNvPr id="132" name="Gruppieren 131"/>
            <p:cNvGrpSpPr>
              <a:grpSpLocks/>
            </p:cNvGrpSpPr>
            <p:nvPr/>
          </p:nvGrpSpPr>
          <p:grpSpPr bwMode="auto">
            <a:xfrm>
              <a:off x="2294731" y="1385094"/>
              <a:ext cx="7334250" cy="4164013"/>
              <a:chOff x="1262063" y="1782763"/>
              <a:chExt cx="7334250" cy="4164012"/>
            </a:xfrm>
          </p:grpSpPr>
          <p:grpSp>
            <p:nvGrpSpPr>
              <p:cNvPr id="134" name="Group 2"/>
              <p:cNvGrpSpPr>
                <a:grpSpLocks/>
              </p:cNvGrpSpPr>
              <p:nvPr/>
            </p:nvGrpSpPr>
            <p:grpSpPr bwMode="auto">
              <a:xfrm>
                <a:off x="1262063" y="1782763"/>
                <a:ext cx="7334250" cy="4164012"/>
                <a:chOff x="100" y="761"/>
                <a:chExt cx="5512" cy="3129"/>
              </a:xfrm>
            </p:grpSpPr>
            <p:sp>
              <p:nvSpPr>
                <p:cNvPr id="167" name="Freeform 3"/>
                <p:cNvSpPr>
                  <a:spLocks/>
                </p:cNvSpPr>
                <p:nvPr/>
              </p:nvSpPr>
              <p:spPr bwMode="gray">
                <a:xfrm>
                  <a:off x="100" y="2511"/>
                  <a:ext cx="508" cy="898"/>
                </a:xfrm>
                <a:custGeom>
                  <a:avLst/>
                  <a:gdLst>
                    <a:gd name="T0" fmla="*/ 224 w 553"/>
                    <a:gd name="T1" fmla="*/ 391 h 901"/>
                    <a:gd name="T2" fmla="*/ 227 w 553"/>
                    <a:gd name="T3" fmla="*/ 417 h 901"/>
                    <a:gd name="T4" fmla="*/ 227 w 553"/>
                    <a:gd name="T5" fmla="*/ 442 h 901"/>
                    <a:gd name="T6" fmla="*/ 232 w 553"/>
                    <a:gd name="T7" fmla="*/ 473 h 901"/>
                    <a:gd name="T8" fmla="*/ 226 w 553"/>
                    <a:gd name="T9" fmla="*/ 510 h 901"/>
                    <a:gd name="T10" fmla="*/ 209 w 553"/>
                    <a:gd name="T11" fmla="*/ 566 h 901"/>
                    <a:gd name="T12" fmla="*/ 208 w 553"/>
                    <a:gd name="T13" fmla="*/ 617 h 901"/>
                    <a:gd name="T14" fmla="*/ 209 w 553"/>
                    <a:gd name="T15" fmla="*/ 645 h 901"/>
                    <a:gd name="T16" fmla="*/ 205 w 553"/>
                    <a:gd name="T17" fmla="*/ 681 h 901"/>
                    <a:gd name="T18" fmla="*/ 206 w 553"/>
                    <a:gd name="T19" fmla="*/ 705 h 901"/>
                    <a:gd name="T20" fmla="*/ 188 w 553"/>
                    <a:gd name="T21" fmla="*/ 775 h 901"/>
                    <a:gd name="T22" fmla="*/ 198 w 553"/>
                    <a:gd name="T23" fmla="*/ 805 h 901"/>
                    <a:gd name="T24" fmla="*/ 204 w 553"/>
                    <a:gd name="T25" fmla="*/ 853 h 901"/>
                    <a:gd name="T26" fmla="*/ 181 w 553"/>
                    <a:gd name="T27" fmla="*/ 853 h 901"/>
                    <a:gd name="T28" fmla="*/ 168 w 553"/>
                    <a:gd name="T29" fmla="*/ 808 h 901"/>
                    <a:gd name="T30" fmla="*/ 152 w 553"/>
                    <a:gd name="T31" fmla="*/ 794 h 901"/>
                    <a:gd name="T32" fmla="*/ 145 w 553"/>
                    <a:gd name="T33" fmla="*/ 776 h 901"/>
                    <a:gd name="T34" fmla="*/ 142 w 553"/>
                    <a:gd name="T35" fmla="*/ 772 h 901"/>
                    <a:gd name="T36" fmla="*/ 135 w 553"/>
                    <a:gd name="T37" fmla="*/ 773 h 901"/>
                    <a:gd name="T38" fmla="*/ 116 w 553"/>
                    <a:gd name="T39" fmla="*/ 752 h 901"/>
                    <a:gd name="T40" fmla="*/ 119 w 553"/>
                    <a:gd name="T41" fmla="*/ 711 h 901"/>
                    <a:gd name="T42" fmla="*/ 109 w 553"/>
                    <a:gd name="T43" fmla="*/ 672 h 901"/>
                    <a:gd name="T44" fmla="*/ 92 w 553"/>
                    <a:gd name="T45" fmla="*/ 653 h 901"/>
                    <a:gd name="T46" fmla="*/ 82 w 553"/>
                    <a:gd name="T47" fmla="*/ 656 h 901"/>
                    <a:gd name="T48" fmla="*/ 66 w 553"/>
                    <a:gd name="T49" fmla="*/ 648 h 901"/>
                    <a:gd name="T50" fmla="*/ 56 w 553"/>
                    <a:gd name="T51" fmla="*/ 632 h 901"/>
                    <a:gd name="T52" fmla="*/ 43 w 553"/>
                    <a:gd name="T53" fmla="*/ 644 h 901"/>
                    <a:gd name="T54" fmla="*/ 25 w 553"/>
                    <a:gd name="T55" fmla="*/ 618 h 901"/>
                    <a:gd name="T56" fmla="*/ 28 w 553"/>
                    <a:gd name="T57" fmla="*/ 587 h 901"/>
                    <a:gd name="T58" fmla="*/ 25 w 553"/>
                    <a:gd name="T59" fmla="*/ 536 h 901"/>
                    <a:gd name="T60" fmla="*/ 15 w 553"/>
                    <a:gd name="T61" fmla="*/ 479 h 901"/>
                    <a:gd name="T62" fmla="*/ 15 w 553"/>
                    <a:gd name="T63" fmla="*/ 423 h 901"/>
                    <a:gd name="T64" fmla="*/ 1 w 553"/>
                    <a:gd name="T65" fmla="*/ 367 h 901"/>
                    <a:gd name="T66" fmla="*/ 11 w 553"/>
                    <a:gd name="T67" fmla="*/ 333 h 901"/>
                    <a:gd name="T68" fmla="*/ 28 w 553"/>
                    <a:gd name="T69" fmla="*/ 286 h 901"/>
                    <a:gd name="T70" fmla="*/ 22 w 553"/>
                    <a:gd name="T71" fmla="*/ 238 h 901"/>
                    <a:gd name="T72" fmla="*/ 40 w 553"/>
                    <a:gd name="T73" fmla="*/ 217 h 901"/>
                    <a:gd name="T74" fmla="*/ 31 w 553"/>
                    <a:gd name="T75" fmla="*/ 169 h 901"/>
                    <a:gd name="T76" fmla="*/ 6 w 553"/>
                    <a:gd name="T77" fmla="*/ 136 h 901"/>
                    <a:gd name="T78" fmla="*/ 15 w 553"/>
                    <a:gd name="T79" fmla="*/ 83 h 901"/>
                    <a:gd name="T80" fmla="*/ 20 w 553"/>
                    <a:gd name="T81" fmla="*/ 4 h 901"/>
                    <a:gd name="T82" fmla="*/ 26 w 553"/>
                    <a:gd name="T83" fmla="*/ 23 h 901"/>
                    <a:gd name="T84" fmla="*/ 45 w 553"/>
                    <a:gd name="T85" fmla="*/ 61 h 901"/>
                    <a:gd name="T86" fmla="*/ 72 w 553"/>
                    <a:gd name="T87" fmla="*/ 67 h 901"/>
                    <a:gd name="T88" fmla="*/ 92 w 553"/>
                    <a:gd name="T89" fmla="*/ 11 h 901"/>
                    <a:gd name="T90" fmla="*/ 105 w 553"/>
                    <a:gd name="T91" fmla="*/ 29 h 901"/>
                    <a:gd name="T92" fmla="*/ 123 w 553"/>
                    <a:gd name="T93" fmla="*/ 67 h 901"/>
                    <a:gd name="T94" fmla="*/ 140 w 553"/>
                    <a:gd name="T95" fmla="*/ 85 h 901"/>
                    <a:gd name="T96" fmla="*/ 151 w 553"/>
                    <a:gd name="T97" fmla="*/ 74 h 901"/>
                    <a:gd name="T98" fmla="*/ 173 w 553"/>
                    <a:gd name="T99" fmla="*/ 143 h 901"/>
                    <a:gd name="T100" fmla="*/ 196 w 553"/>
                    <a:gd name="T101" fmla="*/ 187 h 901"/>
                    <a:gd name="T102" fmla="*/ 188 w 553"/>
                    <a:gd name="T103" fmla="*/ 280 h 901"/>
                    <a:gd name="T104" fmla="*/ 203 w 553"/>
                    <a:gd name="T105" fmla="*/ 265 h 901"/>
                    <a:gd name="T106" fmla="*/ 220 w 553"/>
                    <a:gd name="T107" fmla="*/ 264 h 901"/>
                    <a:gd name="T108" fmla="*/ 233 w 553"/>
                    <a:gd name="T109" fmla="*/ 241 h 901"/>
                    <a:gd name="T110" fmla="*/ 236 w 553"/>
                    <a:gd name="T111" fmla="*/ 295 h 901"/>
                    <a:gd name="T112" fmla="*/ 223 w 553"/>
                    <a:gd name="T113" fmla="*/ 363 h 90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53" h="901">
                      <a:moveTo>
                        <a:pt x="541" y="392"/>
                      </a:moveTo>
                      <a:cubicBezTo>
                        <a:pt x="536" y="395"/>
                        <a:pt x="531" y="398"/>
                        <a:pt x="526" y="401"/>
                      </a:cubicBezTo>
                      <a:cubicBezTo>
                        <a:pt x="529" y="407"/>
                        <a:pt x="531" y="409"/>
                        <a:pt x="537" y="412"/>
                      </a:cubicBezTo>
                      <a:cubicBezTo>
                        <a:pt x="542" y="423"/>
                        <a:pt x="544" y="423"/>
                        <a:pt x="531" y="427"/>
                      </a:cubicBezTo>
                      <a:cubicBezTo>
                        <a:pt x="526" y="433"/>
                        <a:pt x="528" y="436"/>
                        <a:pt x="520" y="437"/>
                      </a:cubicBezTo>
                      <a:cubicBezTo>
                        <a:pt x="522" y="444"/>
                        <a:pt x="528" y="447"/>
                        <a:pt x="532" y="454"/>
                      </a:cubicBezTo>
                      <a:cubicBezTo>
                        <a:pt x="534" y="465"/>
                        <a:pt x="536" y="469"/>
                        <a:pt x="532" y="478"/>
                      </a:cubicBezTo>
                      <a:cubicBezTo>
                        <a:pt x="534" y="485"/>
                        <a:pt x="537" y="486"/>
                        <a:pt x="540" y="493"/>
                      </a:cubicBezTo>
                      <a:cubicBezTo>
                        <a:pt x="537" y="502"/>
                        <a:pt x="533" y="499"/>
                        <a:pt x="526" y="503"/>
                      </a:cubicBezTo>
                      <a:cubicBezTo>
                        <a:pt x="522" y="510"/>
                        <a:pt x="524" y="522"/>
                        <a:pt x="528" y="530"/>
                      </a:cubicBezTo>
                      <a:cubicBezTo>
                        <a:pt x="529" y="546"/>
                        <a:pt x="527" y="562"/>
                        <a:pt x="510" y="568"/>
                      </a:cubicBezTo>
                      <a:cubicBezTo>
                        <a:pt x="502" y="585"/>
                        <a:pt x="514" y="583"/>
                        <a:pt x="487" y="586"/>
                      </a:cubicBezTo>
                      <a:cubicBezTo>
                        <a:pt x="486" y="611"/>
                        <a:pt x="490" y="604"/>
                        <a:pt x="475" y="613"/>
                      </a:cubicBezTo>
                      <a:cubicBezTo>
                        <a:pt x="473" y="627"/>
                        <a:pt x="473" y="633"/>
                        <a:pt x="486" y="637"/>
                      </a:cubicBezTo>
                      <a:cubicBezTo>
                        <a:pt x="490" y="642"/>
                        <a:pt x="492" y="644"/>
                        <a:pt x="498" y="646"/>
                      </a:cubicBezTo>
                      <a:cubicBezTo>
                        <a:pt x="488" y="652"/>
                        <a:pt x="492" y="653"/>
                        <a:pt x="487" y="665"/>
                      </a:cubicBezTo>
                      <a:cubicBezTo>
                        <a:pt x="485" y="670"/>
                        <a:pt x="477" y="678"/>
                        <a:pt x="474" y="683"/>
                      </a:cubicBezTo>
                      <a:cubicBezTo>
                        <a:pt x="475" y="693"/>
                        <a:pt x="474" y="696"/>
                        <a:pt x="481" y="701"/>
                      </a:cubicBezTo>
                      <a:cubicBezTo>
                        <a:pt x="484" y="708"/>
                        <a:pt x="486" y="709"/>
                        <a:pt x="493" y="710"/>
                      </a:cubicBezTo>
                      <a:cubicBezTo>
                        <a:pt x="510" y="717"/>
                        <a:pt x="490" y="720"/>
                        <a:pt x="483" y="725"/>
                      </a:cubicBezTo>
                      <a:cubicBezTo>
                        <a:pt x="486" y="762"/>
                        <a:pt x="484" y="762"/>
                        <a:pt x="457" y="778"/>
                      </a:cubicBezTo>
                      <a:cubicBezTo>
                        <a:pt x="455" y="792"/>
                        <a:pt x="451" y="796"/>
                        <a:pt x="442" y="805"/>
                      </a:cubicBezTo>
                      <a:cubicBezTo>
                        <a:pt x="445" y="816"/>
                        <a:pt x="445" y="817"/>
                        <a:pt x="454" y="823"/>
                      </a:cubicBezTo>
                      <a:cubicBezTo>
                        <a:pt x="457" y="828"/>
                        <a:pt x="461" y="831"/>
                        <a:pt x="465" y="835"/>
                      </a:cubicBezTo>
                      <a:cubicBezTo>
                        <a:pt x="466" y="841"/>
                        <a:pt x="469" y="844"/>
                        <a:pt x="471" y="850"/>
                      </a:cubicBezTo>
                      <a:cubicBezTo>
                        <a:pt x="473" y="861"/>
                        <a:pt x="473" y="873"/>
                        <a:pt x="477" y="883"/>
                      </a:cubicBezTo>
                      <a:cubicBezTo>
                        <a:pt x="473" y="895"/>
                        <a:pt x="458" y="891"/>
                        <a:pt x="447" y="893"/>
                      </a:cubicBezTo>
                      <a:cubicBezTo>
                        <a:pt x="434" y="901"/>
                        <a:pt x="433" y="889"/>
                        <a:pt x="424" y="883"/>
                      </a:cubicBezTo>
                      <a:cubicBezTo>
                        <a:pt x="419" y="875"/>
                        <a:pt x="413" y="867"/>
                        <a:pt x="406" y="860"/>
                      </a:cubicBezTo>
                      <a:cubicBezTo>
                        <a:pt x="402" y="850"/>
                        <a:pt x="403" y="842"/>
                        <a:pt x="393" y="838"/>
                      </a:cubicBezTo>
                      <a:cubicBezTo>
                        <a:pt x="387" y="832"/>
                        <a:pt x="382" y="829"/>
                        <a:pt x="376" y="823"/>
                      </a:cubicBezTo>
                      <a:cubicBezTo>
                        <a:pt x="366" y="825"/>
                        <a:pt x="366" y="828"/>
                        <a:pt x="355" y="824"/>
                      </a:cubicBezTo>
                      <a:cubicBezTo>
                        <a:pt x="352" y="821"/>
                        <a:pt x="349" y="818"/>
                        <a:pt x="346" y="815"/>
                      </a:cubicBezTo>
                      <a:cubicBezTo>
                        <a:pt x="343" y="812"/>
                        <a:pt x="339" y="806"/>
                        <a:pt x="339" y="806"/>
                      </a:cubicBezTo>
                      <a:cubicBezTo>
                        <a:pt x="337" y="807"/>
                        <a:pt x="335" y="809"/>
                        <a:pt x="334" y="808"/>
                      </a:cubicBezTo>
                      <a:cubicBezTo>
                        <a:pt x="332" y="807"/>
                        <a:pt x="335" y="802"/>
                        <a:pt x="333" y="802"/>
                      </a:cubicBezTo>
                      <a:cubicBezTo>
                        <a:pt x="332" y="802"/>
                        <a:pt x="326" y="811"/>
                        <a:pt x="325" y="812"/>
                      </a:cubicBezTo>
                      <a:cubicBezTo>
                        <a:pt x="322" y="828"/>
                        <a:pt x="318" y="804"/>
                        <a:pt x="316" y="803"/>
                      </a:cubicBezTo>
                      <a:cubicBezTo>
                        <a:pt x="312" y="801"/>
                        <a:pt x="307" y="802"/>
                        <a:pt x="303" y="802"/>
                      </a:cubicBezTo>
                      <a:cubicBezTo>
                        <a:pt x="289" y="800"/>
                        <a:pt x="281" y="790"/>
                        <a:pt x="270" y="782"/>
                      </a:cubicBezTo>
                      <a:cubicBezTo>
                        <a:pt x="267" y="777"/>
                        <a:pt x="267" y="772"/>
                        <a:pt x="265" y="766"/>
                      </a:cubicBezTo>
                      <a:cubicBezTo>
                        <a:pt x="267" y="744"/>
                        <a:pt x="260" y="737"/>
                        <a:pt x="277" y="731"/>
                      </a:cubicBezTo>
                      <a:cubicBezTo>
                        <a:pt x="285" y="721"/>
                        <a:pt x="273" y="707"/>
                        <a:pt x="264" y="700"/>
                      </a:cubicBezTo>
                      <a:cubicBezTo>
                        <a:pt x="261" y="693"/>
                        <a:pt x="261" y="691"/>
                        <a:pt x="253" y="692"/>
                      </a:cubicBezTo>
                      <a:cubicBezTo>
                        <a:pt x="244" y="706"/>
                        <a:pt x="250" y="705"/>
                        <a:pt x="237" y="698"/>
                      </a:cubicBezTo>
                      <a:cubicBezTo>
                        <a:pt x="231" y="686"/>
                        <a:pt x="225" y="679"/>
                        <a:pt x="213" y="673"/>
                      </a:cubicBezTo>
                      <a:cubicBezTo>
                        <a:pt x="210" y="666"/>
                        <a:pt x="208" y="663"/>
                        <a:pt x="201" y="668"/>
                      </a:cubicBezTo>
                      <a:cubicBezTo>
                        <a:pt x="193" y="681"/>
                        <a:pt x="205" y="664"/>
                        <a:pt x="190" y="676"/>
                      </a:cubicBezTo>
                      <a:cubicBezTo>
                        <a:pt x="187" y="678"/>
                        <a:pt x="183" y="685"/>
                        <a:pt x="183" y="685"/>
                      </a:cubicBezTo>
                      <a:cubicBezTo>
                        <a:pt x="207" y="651"/>
                        <a:pt x="181" y="667"/>
                        <a:pt x="156" y="668"/>
                      </a:cubicBezTo>
                      <a:cubicBezTo>
                        <a:pt x="152" y="661"/>
                        <a:pt x="156" y="657"/>
                        <a:pt x="147" y="659"/>
                      </a:cubicBezTo>
                      <a:cubicBezTo>
                        <a:pt x="136" y="663"/>
                        <a:pt x="139" y="654"/>
                        <a:pt x="129" y="652"/>
                      </a:cubicBezTo>
                      <a:cubicBezTo>
                        <a:pt x="120" y="653"/>
                        <a:pt x="116" y="655"/>
                        <a:pt x="108" y="656"/>
                      </a:cubicBezTo>
                      <a:cubicBezTo>
                        <a:pt x="105" y="662"/>
                        <a:pt x="106" y="669"/>
                        <a:pt x="99" y="664"/>
                      </a:cubicBezTo>
                      <a:cubicBezTo>
                        <a:pt x="95" y="650"/>
                        <a:pt x="77" y="649"/>
                        <a:pt x="64" y="647"/>
                      </a:cubicBezTo>
                      <a:cubicBezTo>
                        <a:pt x="61" y="629"/>
                        <a:pt x="66" y="652"/>
                        <a:pt x="58" y="638"/>
                      </a:cubicBezTo>
                      <a:cubicBezTo>
                        <a:pt x="56" y="634"/>
                        <a:pt x="57" y="630"/>
                        <a:pt x="55" y="626"/>
                      </a:cubicBezTo>
                      <a:cubicBezTo>
                        <a:pt x="57" y="619"/>
                        <a:pt x="59" y="608"/>
                        <a:pt x="66" y="607"/>
                      </a:cubicBezTo>
                      <a:cubicBezTo>
                        <a:pt x="72" y="599"/>
                        <a:pt x="67" y="601"/>
                        <a:pt x="64" y="593"/>
                      </a:cubicBezTo>
                      <a:cubicBezTo>
                        <a:pt x="63" y="561"/>
                        <a:pt x="64" y="574"/>
                        <a:pt x="58" y="556"/>
                      </a:cubicBezTo>
                      <a:cubicBezTo>
                        <a:pt x="57" y="546"/>
                        <a:pt x="52" y="534"/>
                        <a:pt x="46" y="526"/>
                      </a:cubicBezTo>
                      <a:cubicBezTo>
                        <a:pt x="44" y="516"/>
                        <a:pt x="40" y="507"/>
                        <a:pt x="34" y="499"/>
                      </a:cubicBezTo>
                      <a:cubicBezTo>
                        <a:pt x="35" y="487"/>
                        <a:pt x="37" y="479"/>
                        <a:pt x="42" y="469"/>
                      </a:cubicBezTo>
                      <a:cubicBezTo>
                        <a:pt x="41" y="450"/>
                        <a:pt x="43" y="445"/>
                        <a:pt x="34" y="433"/>
                      </a:cubicBezTo>
                      <a:cubicBezTo>
                        <a:pt x="30" y="410"/>
                        <a:pt x="25" y="409"/>
                        <a:pt x="7" y="397"/>
                      </a:cubicBezTo>
                      <a:cubicBezTo>
                        <a:pt x="6" y="386"/>
                        <a:pt x="5" y="386"/>
                        <a:pt x="1" y="377"/>
                      </a:cubicBezTo>
                      <a:cubicBezTo>
                        <a:pt x="8" y="368"/>
                        <a:pt x="7" y="362"/>
                        <a:pt x="18" y="356"/>
                      </a:cubicBezTo>
                      <a:cubicBezTo>
                        <a:pt x="21" y="352"/>
                        <a:pt x="22" y="348"/>
                        <a:pt x="24" y="343"/>
                      </a:cubicBezTo>
                      <a:cubicBezTo>
                        <a:pt x="25" y="332"/>
                        <a:pt x="33" y="321"/>
                        <a:pt x="45" y="319"/>
                      </a:cubicBezTo>
                      <a:cubicBezTo>
                        <a:pt x="54" y="312"/>
                        <a:pt x="57" y="303"/>
                        <a:pt x="67" y="296"/>
                      </a:cubicBezTo>
                      <a:cubicBezTo>
                        <a:pt x="72" y="286"/>
                        <a:pt x="56" y="270"/>
                        <a:pt x="48" y="265"/>
                      </a:cubicBezTo>
                      <a:cubicBezTo>
                        <a:pt x="45" y="257"/>
                        <a:pt x="43" y="252"/>
                        <a:pt x="52" y="248"/>
                      </a:cubicBezTo>
                      <a:cubicBezTo>
                        <a:pt x="60" y="237"/>
                        <a:pt x="75" y="247"/>
                        <a:pt x="85" y="239"/>
                      </a:cubicBezTo>
                      <a:cubicBezTo>
                        <a:pt x="88" y="233"/>
                        <a:pt x="91" y="233"/>
                        <a:pt x="94" y="227"/>
                      </a:cubicBezTo>
                      <a:cubicBezTo>
                        <a:pt x="93" y="215"/>
                        <a:pt x="95" y="202"/>
                        <a:pt x="91" y="190"/>
                      </a:cubicBezTo>
                      <a:cubicBezTo>
                        <a:pt x="89" y="184"/>
                        <a:pt x="78" y="181"/>
                        <a:pt x="73" y="179"/>
                      </a:cubicBezTo>
                      <a:cubicBezTo>
                        <a:pt x="63" y="175"/>
                        <a:pt x="50" y="166"/>
                        <a:pt x="40" y="160"/>
                      </a:cubicBezTo>
                      <a:cubicBezTo>
                        <a:pt x="33" y="149"/>
                        <a:pt x="24" y="143"/>
                        <a:pt x="13" y="136"/>
                      </a:cubicBezTo>
                      <a:cubicBezTo>
                        <a:pt x="7" y="127"/>
                        <a:pt x="0" y="123"/>
                        <a:pt x="12" y="116"/>
                      </a:cubicBezTo>
                      <a:cubicBezTo>
                        <a:pt x="18" y="105"/>
                        <a:pt x="22" y="87"/>
                        <a:pt x="33" y="83"/>
                      </a:cubicBezTo>
                      <a:cubicBezTo>
                        <a:pt x="35" y="72"/>
                        <a:pt x="32" y="63"/>
                        <a:pt x="30" y="53"/>
                      </a:cubicBezTo>
                      <a:cubicBezTo>
                        <a:pt x="31" y="33"/>
                        <a:pt x="23" y="8"/>
                        <a:pt x="46" y="4"/>
                      </a:cubicBezTo>
                      <a:cubicBezTo>
                        <a:pt x="50" y="7"/>
                        <a:pt x="52" y="8"/>
                        <a:pt x="55" y="13"/>
                      </a:cubicBezTo>
                      <a:cubicBezTo>
                        <a:pt x="57" y="16"/>
                        <a:pt x="60" y="23"/>
                        <a:pt x="60" y="23"/>
                      </a:cubicBezTo>
                      <a:cubicBezTo>
                        <a:pt x="61" y="29"/>
                        <a:pt x="63" y="34"/>
                        <a:pt x="66" y="40"/>
                      </a:cubicBezTo>
                      <a:cubicBezTo>
                        <a:pt x="69" y="62"/>
                        <a:pt x="86" y="59"/>
                        <a:pt x="106" y="61"/>
                      </a:cubicBezTo>
                      <a:cubicBezTo>
                        <a:pt x="113" y="65"/>
                        <a:pt x="116" y="73"/>
                        <a:pt x="123" y="74"/>
                      </a:cubicBezTo>
                      <a:cubicBezTo>
                        <a:pt x="151" y="73"/>
                        <a:pt x="151" y="77"/>
                        <a:pt x="168" y="67"/>
                      </a:cubicBezTo>
                      <a:cubicBezTo>
                        <a:pt x="169" y="60"/>
                        <a:pt x="180" y="44"/>
                        <a:pt x="187" y="41"/>
                      </a:cubicBezTo>
                      <a:cubicBezTo>
                        <a:pt x="196" y="30"/>
                        <a:pt x="196" y="16"/>
                        <a:pt x="214" y="11"/>
                      </a:cubicBezTo>
                      <a:cubicBezTo>
                        <a:pt x="221" y="9"/>
                        <a:pt x="234" y="7"/>
                        <a:pt x="234" y="7"/>
                      </a:cubicBezTo>
                      <a:cubicBezTo>
                        <a:pt x="248" y="0"/>
                        <a:pt x="243" y="21"/>
                        <a:pt x="244" y="29"/>
                      </a:cubicBezTo>
                      <a:cubicBezTo>
                        <a:pt x="246" y="61"/>
                        <a:pt x="240" y="58"/>
                        <a:pt x="261" y="62"/>
                      </a:cubicBezTo>
                      <a:cubicBezTo>
                        <a:pt x="272" y="70"/>
                        <a:pt x="271" y="68"/>
                        <a:pt x="288" y="67"/>
                      </a:cubicBezTo>
                      <a:cubicBezTo>
                        <a:pt x="301" y="69"/>
                        <a:pt x="294" y="75"/>
                        <a:pt x="313" y="77"/>
                      </a:cubicBezTo>
                      <a:cubicBezTo>
                        <a:pt x="318" y="79"/>
                        <a:pt x="320" y="82"/>
                        <a:pt x="325" y="85"/>
                      </a:cubicBezTo>
                      <a:cubicBezTo>
                        <a:pt x="330" y="83"/>
                        <a:pt x="333" y="80"/>
                        <a:pt x="339" y="79"/>
                      </a:cubicBezTo>
                      <a:cubicBezTo>
                        <a:pt x="341" y="71"/>
                        <a:pt x="345" y="73"/>
                        <a:pt x="352" y="74"/>
                      </a:cubicBezTo>
                      <a:cubicBezTo>
                        <a:pt x="372" y="82"/>
                        <a:pt x="346" y="124"/>
                        <a:pt x="369" y="133"/>
                      </a:cubicBezTo>
                      <a:cubicBezTo>
                        <a:pt x="384" y="148"/>
                        <a:pt x="374" y="142"/>
                        <a:pt x="403" y="143"/>
                      </a:cubicBezTo>
                      <a:cubicBezTo>
                        <a:pt x="419" y="147"/>
                        <a:pt x="421" y="172"/>
                        <a:pt x="441" y="176"/>
                      </a:cubicBezTo>
                      <a:cubicBezTo>
                        <a:pt x="446" y="184"/>
                        <a:pt x="448" y="191"/>
                        <a:pt x="456" y="197"/>
                      </a:cubicBezTo>
                      <a:cubicBezTo>
                        <a:pt x="466" y="214"/>
                        <a:pt x="458" y="215"/>
                        <a:pt x="442" y="223"/>
                      </a:cubicBezTo>
                      <a:cubicBezTo>
                        <a:pt x="433" y="236"/>
                        <a:pt x="436" y="280"/>
                        <a:pt x="441" y="290"/>
                      </a:cubicBezTo>
                      <a:cubicBezTo>
                        <a:pt x="448" y="288"/>
                        <a:pt x="452" y="284"/>
                        <a:pt x="459" y="283"/>
                      </a:cubicBezTo>
                      <a:cubicBezTo>
                        <a:pt x="464" y="281"/>
                        <a:pt x="468" y="278"/>
                        <a:pt x="472" y="275"/>
                      </a:cubicBezTo>
                      <a:cubicBezTo>
                        <a:pt x="481" y="277"/>
                        <a:pt x="486" y="282"/>
                        <a:pt x="495" y="284"/>
                      </a:cubicBezTo>
                      <a:cubicBezTo>
                        <a:pt x="501" y="287"/>
                        <a:pt x="508" y="278"/>
                        <a:pt x="513" y="274"/>
                      </a:cubicBezTo>
                      <a:cubicBezTo>
                        <a:pt x="515" y="261"/>
                        <a:pt x="519" y="258"/>
                        <a:pt x="531" y="256"/>
                      </a:cubicBezTo>
                      <a:cubicBezTo>
                        <a:pt x="538" y="252"/>
                        <a:pt x="534" y="249"/>
                        <a:pt x="543" y="251"/>
                      </a:cubicBezTo>
                      <a:cubicBezTo>
                        <a:pt x="546" y="256"/>
                        <a:pt x="550" y="260"/>
                        <a:pt x="553" y="265"/>
                      </a:cubicBezTo>
                      <a:cubicBezTo>
                        <a:pt x="553" y="278"/>
                        <a:pt x="553" y="292"/>
                        <a:pt x="552" y="305"/>
                      </a:cubicBezTo>
                      <a:cubicBezTo>
                        <a:pt x="551" y="315"/>
                        <a:pt x="536" y="325"/>
                        <a:pt x="531" y="335"/>
                      </a:cubicBezTo>
                      <a:cubicBezTo>
                        <a:pt x="530" y="346"/>
                        <a:pt x="531" y="366"/>
                        <a:pt x="520" y="373"/>
                      </a:cubicBezTo>
                      <a:cubicBezTo>
                        <a:pt x="511" y="392"/>
                        <a:pt x="522" y="392"/>
                        <a:pt x="541" y="392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8" name="Freeform 4"/>
                <p:cNvSpPr>
                  <a:spLocks/>
                </p:cNvSpPr>
                <p:nvPr/>
              </p:nvSpPr>
              <p:spPr bwMode="gray">
                <a:xfrm>
                  <a:off x="500" y="2345"/>
                  <a:ext cx="1910" cy="1143"/>
                </a:xfrm>
                <a:custGeom>
                  <a:avLst/>
                  <a:gdLst>
                    <a:gd name="T0" fmla="*/ 35 w 2077"/>
                    <a:gd name="T1" fmla="*/ 540 h 1147"/>
                    <a:gd name="T2" fmla="*/ 38 w 2077"/>
                    <a:gd name="T3" fmla="*/ 598 h 1147"/>
                    <a:gd name="T4" fmla="*/ 38 w 2077"/>
                    <a:gd name="T5" fmla="*/ 673 h 1147"/>
                    <a:gd name="T6" fmla="*/ 20 w 2077"/>
                    <a:gd name="T7" fmla="*/ 725 h 1147"/>
                    <a:gd name="T8" fmla="*/ 25 w 2077"/>
                    <a:gd name="T9" fmla="*/ 782 h 1147"/>
                    <a:gd name="T10" fmla="*/ 18 w 2077"/>
                    <a:gd name="T11" fmla="*/ 870 h 1147"/>
                    <a:gd name="T12" fmla="*/ 3 w 2077"/>
                    <a:gd name="T13" fmla="*/ 941 h 1147"/>
                    <a:gd name="T14" fmla="*/ 16 w 2077"/>
                    <a:gd name="T15" fmla="*/ 1001 h 1147"/>
                    <a:gd name="T16" fmla="*/ 44 w 2077"/>
                    <a:gd name="T17" fmla="*/ 936 h 1147"/>
                    <a:gd name="T18" fmla="*/ 75 w 2077"/>
                    <a:gd name="T19" fmla="*/ 890 h 1147"/>
                    <a:gd name="T20" fmla="*/ 109 w 2077"/>
                    <a:gd name="T21" fmla="*/ 855 h 1147"/>
                    <a:gd name="T22" fmla="*/ 132 w 2077"/>
                    <a:gd name="T23" fmla="*/ 994 h 1147"/>
                    <a:gd name="T24" fmla="*/ 233 w 2077"/>
                    <a:gd name="T25" fmla="*/ 1052 h 1147"/>
                    <a:gd name="T26" fmla="*/ 262 w 2077"/>
                    <a:gd name="T27" fmla="*/ 1088 h 1147"/>
                    <a:gd name="T28" fmla="*/ 327 w 2077"/>
                    <a:gd name="T29" fmla="*/ 1067 h 1147"/>
                    <a:gd name="T30" fmla="*/ 349 w 2077"/>
                    <a:gd name="T31" fmla="*/ 981 h 1147"/>
                    <a:gd name="T32" fmla="*/ 423 w 2077"/>
                    <a:gd name="T33" fmla="*/ 855 h 1147"/>
                    <a:gd name="T34" fmla="*/ 459 w 2077"/>
                    <a:gd name="T35" fmla="*/ 885 h 1147"/>
                    <a:gd name="T36" fmla="*/ 484 w 2077"/>
                    <a:gd name="T37" fmla="*/ 849 h 1147"/>
                    <a:gd name="T38" fmla="*/ 585 w 2077"/>
                    <a:gd name="T39" fmla="*/ 876 h 1147"/>
                    <a:gd name="T40" fmla="*/ 680 w 2077"/>
                    <a:gd name="T41" fmla="*/ 783 h 1147"/>
                    <a:gd name="T42" fmla="*/ 709 w 2077"/>
                    <a:gd name="T43" fmla="*/ 706 h 1147"/>
                    <a:gd name="T44" fmla="*/ 692 w 2077"/>
                    <a:gd name="T45" fmla="*/ 595 h 1147"/>
                    <a:gd name="T46" fmla="*/ 701 w 2077"/>
                    <a:gd name="T47" fmla="*/ 505 h 1147"/>
                    <a:gd name="T48" fmla="*/ 749 w 2077"/>
                    <a:gd name="T49" fmla="*/ 481 h 1147"/>
                    <a:gd name="T50" fmla="*/ 788 w 2077"/>
                    <a:gd name="T51" fmla="*/ 469 h 1147"/>
                    <a:gd name="T52" fmla="*/ 829 w 2077"/>
                    <a:gd name="T53" fmla="*/ 415 h 1147"/>
                    <a:gd name="T54" fmla="*/ 855 w 2077"/>
                    <a:gd name="T55" fmla="*/ 388 h 1147"/>
                    <a:gd name="T56" fmla="*/ 879 w 2077"/>
                    <a:gd name="T57" fmla="*/ 298 h 1147"/>
                    <a:gd name="T58" fmla="*/ 878 w 2077"/>
                    <a:gd name="T59" fmla="*/ 194 h 1147"/>
                    <a:gd name="T60" fmla="*/ 817 w 2077"/>
                    <a:gd name="T61" fmla="*/ 84 h 1147"/>
                    <a:gd name="T62" fmla="*/ 783 w 2077"/>
                    <a:gd name="T63" fmla="*/ 39 h 1147"/>
                    <a:gd name="T64" fmla="*/ 749 w 2077"/>
                    <a:gd name="T65" fmla="*/ 57 h 1147"/>
                    <a:gd name="T66" fmla="*/ 727 w 2077"/>
                    <a:gd name="T67" fmla="*/ 78 h 1147"/>
                    <a:gd name="T68" fmla="*/ 712 w 2077"/>
                    <a:gd name="T69" fmla="*/ 132 h 1147"/>
                    <a:gd name="T70" fmla="*/ 658 w 2077"/>
                    <a:gd name="T71" fmla="*/ 143 h 1147"/>
                    <a:gd name="T72" fmla="*/ 629 w 2077"/>
                    <a:gd name="T73" fmla="*/ 143 h 1147"/>
                    <a:gd name="T74" fmla="*/ 571 w 2077"/>
                    <a:gd name="T75" fmla="*/ 179 h 1147"/>
                    <a:gd name="T76" fmla="*/ 502 w 2077"/>
                    <a:gd name="T77" fmla="*/ 263 h 1147"/>
                    <a:gd name="T78" fmla="*/ 460 w 2077"/>
                    <a:gd name="T79" fmla="*/ 305 h 1147"/>
                    <a:gd name="T80" fmla="*/ 450 w 2077"/>
                    <a:gd name="T81" fmla="*/ 355 h 1147"/>
                    <a:gd name="T82" fmla="*/ 402 w 2077"/>
                    <a:gd name="T83" fmla="*/ 403 h 1147"/>
                    <a:gd name="T84" fmla="*/ 363 w 2077"/>
                    <a:gd name="T85" fmla="*/ 374 h 1147"/>
                    <a:gd name="T86" fmla="*/ 327 w 2077"/>
                    <a:gd name="T87" fmla="*/ 395 h 1147"/>
                    <a:gd name="T88" fmla="*/ 278 w 2077"/>
                    <a:gd name="T89" fmla="*/ 302 h 1147"/>
                    <a:gd name="T90" fmla="*/ 277 w 2077"/>
                    <a:gd name="T91" fmla="*/ 232 h 1147"/>
                    <a:gd name="T92" fmla="*/ 223 w 2077"/>
                    <a:gd name="T93" fmla="*/ 230 h 1147"/>
                    <a:gd name="T94" fmla="*/ 181 w 2077"/>
                    <a:gd name="T95" fmla="*/ 200 h 1147"/>
                    <a:gd name="T96" fmla="*/ 121 w 2077"/>
                    <a:gd name="T97" fmla="*/ 230 h 1147"/>
                    <a:gd name="T98" fmla="*/ 132 w 2077"/>
                    <a:gd name="T99" fmla="*/ 334 h 1147"/>
                    <a:gd name="T100" fmla="*/ 93 w 2077"/>
                    <a:gd name="T101" fmla="*/ 466 h 1147"/>
                    <a:gd name="T102" fmla="*/ 72 w 2077"/>
                    <a:gd name="T103" fmla="*/ 504 h 114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077" h="1147">
                      <a:moveTo>
                        <a:pt x="157" y="537"/>
                      </a:moveTo>
                      <a:cubicBezTo>
                        <a:pt x="147" y="540"/>
                        <a:pt x="134" y="549"/>
                        <a:pt x="124" y="552"/>
                      </a:cubicBezTo>
                      <a:cubicBezTo>
                        <a:pt x="116" y="554"/>
                        <a:pt x="103" y="552"/>
                        <a:pt x="103" y="552"/>
                      </a:cubicBezTo>
                      <a:cubicBezTo>
                        <a:pt x="98" y="555"/>
                        <a:pt x="82" y="556"/>
                        <a:pt x="82" y="560"/>
                      </a:cubicBezTo>
                      <a:cubicBezTo>
                        <a:pt x="81" y="564"/>
                        <a:pt x="93" y="571"/>
                        <a:pt x="95" y="576"/>
                      </a:cubicBezTo>
                      <a:cubicBezTo>
                        <a:pt x="97" y="582"/>
                        <a:pt x="97" y="591"/>
                        <a:pt x="97" y="591"/>
                      </a:cubicBezTo>
                      <a:cubicBezTo>
                        <a:pt x="96" y="596"/>
                        <a:pt x="83" y="595"/>
                        <a:pt x="81" y="603"/>
                      </a:cubicBezTo>
                      <a:cubicBezTo>
                        <a:pt x="79" y="607"/>
                        <a:pt x="86" y="612"/>
                        <a:pt x="87" y="618"/>
                      </a:cubicBezTo>
                      <a:cubicBezTo>
                        <a:pt x="88" y="624"/>
                        <a:pt x="85" y="635"/>
                        <a:pt x="87" y="641"/>
                      </a:cubicBezTo>
                      <a:cubicBezTo>
                        <a:pt x="89" y="647"/>
                        <a:pt x="97" y="648"/>
                        <a:pt x="97" y="653"/>
                      </a:cubicBezTo>
                      <a:cubicBezTo>
                        <a:pt x="97" y="658"/>
                        <a:pt x="89" y="662"/>
                        <a:pt x="87" y="669"/>
                      </a:cubicBezTo>
                      <a:cubicBezTo>
                        <a:pt x="86" y="675"/>
                        <a:pt x="87" y="693"/>
                        <a:pt x="87" y="693"/>
                      </a:cubicBezTo>
                      <a:cubicBezTo>
                        <a:pt x="85" y="702"/>
                        <a:pt x="91" y="711"/>
                        <a:pt x="84" y="722"/>
                      </a:cubicBezTo>
                      <a:cubicBezTo>
                        <a:pt x="81" y="729"/>
                        <a:pt x="74" y="729"/>
                        <a:pt x="70" y="734"/>
                      </a:cubicBezTo>
                      <a:cubicBezTo>
                        <a:pt x="66" y="739"/>
                        <a:pt x="65" y="747"/>
                        <a:pt x="61" y="750"/>
                      </a:cubicBezTo>
                      <a:cubicBezTo>
                        <a:pt x="57" y="753"/>
                        <a:pt x="49" y="751"/>
                        <a:pt x="46" y="755"/>
                      </a:cubicBezTo>
                      <a:cubicBezTo>
                        <a:pt x="42" y="758"/>
                        <a:pt x="45" y="768"/>
                        <a:pt x="43" y="773"/>
                      </a:cubicBezTo>
                      <a:cubicBezTo>
                        <a:pt x="41" y="778"/>
                        <a:pt x="33" y="781"/>
                        <a:pt x="33" y="786"/>
                      </a:cubicBezTo>
                      <a:cubicBezTo>
                        <a:pt x="33" y="791"/>
                        <a:pt x="39" y="797"/>
                        <a:pt x="43" y="801"/>
                      </a:cubicBezTo>
                      <a:cubicBezTo>
                        <a:pt x="45" y="807"/>
                        <a:pt x="57" y="812"/>
                        <a:pt x="57" y="812"/>
                      </a:cubicBezTo>
                      <a:cubicBezTo>
                        <a:pt x="53" y="823"/>
                        <a:pt x="41" y="842"/>
                        <a:pt x="34" y="852"/>
                      </a:cubicBezTo>
                      <a:cubicBezTo>
                        <a:pt x="33" y="864"/>
                        <a:pt x="46" y="869"/>
                        <a:pt x="49" y="876"/>
                      </a:cubicBezTo>
                      <a:cubicBezTo>
                        <a:pt x="51" y="883"/>
                        <a:pt x="46" y="890"/>
                        <a:pt x="45" y="894"/>
                      </a:cubicBezTo>
                      <a:cubicBezTo>
                        <a:pt x="44" y="899"/>
                        <a:pt x="42" y="895"/>
                        <a:pt x="42" y="900"/>
                      </a:cubicBezTo>
                      <a:cubicBezTo>
                        <a:pt x="42" y="905"/>
                        <a:pt x="47" y="920"/>
                        <a:pt x="43" y="926"/>
                      </a:cubicBezTo>
                      <a:cubicBezTo>
                        <a:pt x="39" y="932"/>
                        <a:pt x="21" y="932"/>
                        <a:pt x="16" y="938"/>
                      </a:cubicBezTo>
                      <a:cubicBezTo>
                        <a:pt x="11" y="944"/>
                        <a:pt x="15" y="955"/>
                        <a:pt x="13" y="960"/>
                      </a:cubicBezTo>
                      <a:cubicBezTo>
                        <a:pt x="12" y="965"/>
                        <a:pt x="0" y="962"/>
                        <a:pt x="3" y="971"/>
                      </a:cubicBezTo>
                      <a:cubicBezTo>
                        <a:pt x="4" y="977"/>
                        <a:pt x="17" y="992"/>
                        <a:pt x="21" y="999"/>
                      </a:cubicBezTo>
                      <a:cubicBezTo>
                        <a:pt x="25" y="1006"/>
                        <a:pt x="26" y="1009"/>
                        <a:pt x="28" y="1014"/>
                      </a:cubicBezTo>
                      <a:cubicBezTo>
                        <a:pt x="29" y="1019"/>
                        <a:pt x="32" y="1025"/>
                        <a:pt x="33" y="1029"/>
                      </a:cubicBezTo>
                      <a:cubicBezTo>
                        <a:pt x="34" y="1033"/>
                        <a:pt x="30" y="1038"/>
                        <a:pt x="36" y="1041"/>
                      </a:cubicBezTo>
                      <a:cubicBezTo>
                        <a:pt x="42" y="1044"/>
                        <a:pt x="63" y="1050"/>
                        <a:pt x="70" y="1050"/>
                      </a:cubicBezTo>
                      <a:cubicBezTo>
                        <a:pt x="78" y="1051"/>
                        <a:pt x="75" y="1041"/>
                        <a:pt x="79" y="1038"/>
                      </a:cubicBezTo>
                      <a:cubicBezTo>
                        <a:pt x="83" y="1035"/>
                        <a:pt x="93" y="1044"/>
                        <a:pt x="97" y="1032"/>
                      </a:cubicBezTo>
                      <a:cubicBezTo>
                        <a:pt x="102" y="1021"/>
                        <a:pt x="99" y="978"/>
                        <a:pt x="102" y="966"/>
                      </a:cubicBezTo>
                      <a:cubicBezTo>
                        <a:pt x="105" y="954"/>
                        <a:pt x="109" y="961"/>
                        <a:pt x="117" y="960"/>
                      </a:cubicBezTo>
                      <a:cubicBezTo>
                        <a:pt x="125" y="959"/>
                        <a:pt x="144" y="964"/>
                        <a:pt x="151" y="960"/>
                      </a:cubicBezTo>
                      <a:cubicBezTo>
                        <a:pt x="160" y="956"/>
                        <a:pt x="154" y="938"/>
                        <a:pt x="159" y="933"/>
                      </a:cubicBezTo>
                      <a:cubicBezTo>
                        <a:pt x="163" y="926"/>
                        <a:pt x="169" y="922"/>
                        <a:pt x="174" y="920"/>
                      </a:cubicBezTo>
                      <a:cubicBezTo>
                        <a:pt x="178" y="915"/>
                        <a:pt x="178" y="928"/>
                        <a:pt x="187" y="921"/>
                      </a:cubicBezTo>
                      <a:cubicBezTo>
                        <a:pt x="190" y="916"/>
                        <a:pt x="184" y="895"/>
                        <a:pt x="190" y="888"/>
                      </a:cubicBezTo>
                      <a:cubicBezTo>
                        <a:pt x="196" y="881"/>
                        <a:pt x="216" y="877"/>
                        <a:pt x="226" y="876"/>
                      </a:cubicBezTo>
                      <a:cubicBezTo>
                        <a:pt x="237" y="860"/>
                        <a:pt x="237" y="877"/>
                        <a:pt x="250" y="885"/>
                      </a:cubicBezTo>
                      <a:cubicBezTo>
                        <a:pt x="257" y="895"/>
                        <a:pt x="265" y="900"/>
                        <a:pt x="274" y="909"/>
                      </a:cubicBezTo>
                      <a:cubicBezTo>
                        <a:pt x="281" y="929"/>
                        <a:pt x="292" y="927"/>
                        <a:pt x="310" y="933"/>
                      </a:cubicBezTo>
                      <a:cubicBezTo>
                        <a:pt x="325" y="944"/>
                        <a:pt x="348" y="945"/>
                        <a:pt x="313" y="957"/>
                      </a:cubicBezTo>
                      <a:cubicBezTo>
                        <a:pt x="315" y="984"/>
                        <a:pt x="320" y="1008"/>
                        <a:pt x="304" y="1032"/>
                      </a:cubicBezTo>
                      <a:cubicBezTo>
                        <a:pt x="321" y="1058"/>
                        <a:pt x="352" y="1050"/>
                        <a:pt x="379" y="1059"/>
                      </a:cubicBezTo>
                      <a:cubicBezTo>
                        <a:pt x="393" y="1055"/>
                        <a:pt x="399" y="1047"/>
                        <a:pt x="412" y="1041"/>
                      </a:cubicBezTo>
                      <a:cubicBezTo>
                        <a:pt x="476" y="1044"/>
                        <a:pt x="478" y="1044"/>
                        <a:pt x="523" y="1059"/>
                      </a:cubicBezTo>
                      <a:cubicBezTo>
                        <a:pt x="526" y="1072"/>
                        <a:pt x="531" y="1081"/>
                        <a:pt x="538" y="1092"/>
                      </a:cubicBezTo>
                      <a:cubicBezTo>
                        <a:pt x="536" y="1095"/>
                        <a:pt x="535" y="1099"/>
                        <a:pt x="532" y="1101"/>
                      </a:cubicBezTo>
                      <a:cubicBezTo>
                        <a:pt x="527" y="1104"/>
                        <a:pt x="514" y="1107"/>
                        <a:pt x="514" y="1107"/>
                      </a:cubicBezTo>
                      <a:cubicBezTo>
                        <a:pt x="495" y="1136"/>
                        <a:pt x="557" y="1130"/>
                        <a:pt x="568" y="1131"/>
                      </a:cubicBezTo>
                      <a:cubicBezTo>
                        <a:pt x="590" y="1138"/>
                        <a:pt x="587" y="1135"/>
                        <a:pt x="607" y="1128"/>
                      </a:cubicBezTo>
                      <a:cubicBezTo>
                        <a:pt x="637" y="1136"/>
                        <a:pt x="606" y="1124"/>
                        <a:pt x="622" y="1140"/>
                      </a:cubicBezTo>
                      <a:cubicBezTo>
                        <a:pt x="629" y="1147"/>
                        <a:pt x="640" y="1144"/>
                        <a:pt x="649" y="1146"/>
                      </a:cubicBezTo>
                      <a:cubicBezTo>
                        <a:pt x="686" y="1144"/>
                        <a:pt x="715" y="1140"/>
                        <a:pt x="751" y="1137"/>
                      </a:cubicBezTo>
                      <a:cubicBezTo>
                        <a:pt x="758" y="1126"/>
                        <a:pt x="761" y="1120"/>
                        <a:pt x="757" y="1107"/>
                      </a:cubicBezTo>
                      <a:cubicBezTo>
                        <a:pt x="765" y="1091"/>
                        <a:pt x="770" y="1094"/>
                        <a:pt x="784" y="1086"/>
                      </a:cubicBezTo>
                      <a:cubicBezTo>
                        <a:pt x="790" y="1082"/>
                        <a:pt x="802" y="1074"/>
                        <a:pt x="802" y="1074"/>
                      </a:cubicBezTo>
                      <a:cubicBezTo>
                        <a:pt x="799" y="1057"/>
                        <a:pt x="801" y="1050"/>
                        <a:pt x="787" y="1041"/>
                      </a:cubicBezTo>
                      <a:cubicBezTo>
                        <a:pt x="781" y="1024"/>
                        <a:pt x="790" y="1019"/>
                        <a:pt x="805" y="1014"/>
                      </a:cubicBezTo>
                      <a:cubicBezTo>
                        <a:pt x="811" y="959"/>
                        <a:pt x="810" y="946"/>
                        <a:pt x="865" y="939"/>
                      </a:cubicBezTo>
                      <a:cubicBezTo>
                        <a:pt x="871" y="931"/>
                        <a:pt x="869" y="918"/>
                        <a:pt x="877" y="912"/>
                      </a:cubicBezTo>
                      <a:cubicBezTo>
                        <a:pt x="892" y="901"/>
                        <a:pt x="915" y="908"/>
                        <a:pt x="934" y="906"/>
                      </a:cubicBezTo>
                      <a:cubicBezTo>
                        <a:pt x="952" y="894"/>
                        <a:pt x="956" y="889"/>
                        <a:pt x="979" y="885"/>
                      </a:cubicBezTo>
                      <a:cubicBezTo>
                        <a:pt x="997" y="873"/>
                        <a:pt x="1009" y="876"/>
                        <a:pt x="1027" y="885"/>
                      </a:cubicBezTo>
                      <a:cubicBezTo>
                        <a:pt x="1033" y="903"/>
                        <a:pt x="1025" y="885"/>
                        <a:pt x="1045" y="900"/>
                      </a:cubicBezTo>
                      <a:cubicBezTo>
                        <a:pt x="1048" y="902"/>
                        <a:pt x="1048" y="906"/>
                        <a:pt x="1051" y="909"/>
                      </a:cubicBezTo>
                      <a:cubicBezTo>
                        <a:pt x="1054" y="912"/>
                        <a:pt x="1057" y="913"/>
                        <a:pt x="1060" y="915"/>
                      </a:cubicBezTo>
                      <a:cubicBezTo>
                        <a:pt x="1087" y="911"/>
                        <a:pt x="1074" y="910"/>
                        <a:pt x="1087" y="894"/>
                      </a:cubicBezTo>
                      <a:cubicBezTo>
                        <a:pt x="1092" y="887"/>
                        <a:pt x="1105" y="876"/>
                        <a:pt x="1105" y="876"/>
                      </a:cubicBezTo>
                      <a:cubicBezTo>
                        <a:pt x="1109" y="861"/>
                        <a:pt x="1105" y="867"/>
                        <a:pt x="1114" y="858"/>
                      </a:cubicBezTo>
                      <a:cubicBezTo>
                        <a:pt x="1115" y="865"/>
                        <a:pt x="1113" y="874"/>
                        <a:pt x="1118" y="879"/>
                      </a:cubicBezTo>
                      <a:cubicBezTo>
                        <a:pt x="1125" y="886"/>
                        <a:pt x="1194" y="871"/>
                        <a:pt x="1204" y="870"/>
                      </a:cubicBezTo>
                      <a:cubicBezTo>
                        <a:pt x="1225" y="865"/>
                        <a:pt x="1234" y="870"/>
                        <a:pt x="1252" y="882"/>
                      </a:cubicBezTo>
                      <a:cubicBezTo>
                        <a:pt x="1266" y="892"/>
                        <a:pt x="1290" y="892"/>
                        <a:pt x="1306" y="897"/>
                      </a:cubicBezTo>
                      <a:cubicBezTo>
                        <a:pt x="1378" y="891"/>
                        <a:pt x="1320" y="895"/>
                        <a:pt x="1354" y="906"/>
                      </a:cubicBezTo>
                      <a:cubicBezTo>
                        <a:pt x="1375" y="896"/>
                        <a:pt x="1388" y="894"/>
                        <a:pt x="1411" y="891"/>
                      </a:cubicBezTo>
                      <a:cubicBezTo>
                        <a:pt x="1419" y="880"/>
                        <a:pt x="1426" y="879"/>
                        <a:pt x="1438" y="873"/>
                      </a:cubicBezTo>
                      <a:cubicBezTo>
                        <a:pt x="1447" y="837"/>
                        <a:pt x="1487" y="828"/>
                        <a:pt x="1519" y="825"/>
                      </a:cubicBezTo>
                      <a:cubicBezTo>
                        <a:pt x="1539" y="815"/>
                        <a:pt x="1546" y="815"/>
                        <a:pt x="1570" y="813"/>
                      </a:cubicBezTo>
                      <a:cubicBezTo>
                        <a:pt x="1596" y="787"/>
                        <a:pt x="1558" y="821"/>
                        <a:pt x="1594" y="801"/>
                      </a:cubicBezTo>
                      <a:cubicBezTo>
                        <a:pt x="1603" y="796"/>
                        <a:pt x="1609" y="782"/>
                        <a:pt x="1621" y="777"/>
                      </a:cubicBezTo>
                      <a:cubicBezTo>
                        <a:pt x="1630" y="773"/>
                        <a:pt x="1648" y="768"/>
                        <a:pt x="1648" y="768"/>
                      </a:cubicBezTo>
                      <a:cubicBezTo>
                        <a:pt x="1653" y="752"/>
                        <a:pt x="1645" y="745"/>
                        <a:pt x="1639" y="732"/>
                      </a:cubicBezTo>
                      <a:cubicBezTo>
                        <a:pt x="1632" y="719"/>
                        <a:pt x="1631" y="703"/>
                        <a:pt x="1624" y="690"/>
                      </a:cubicBezTo>
                      <a:cubicBezTo>
                        <a:pt x="1617" y="677"/>
                        <a:pt x="1608" y="665"/>
                        <a:pt x="1603" y="651"/>
                      </a:cubicBezTo>
                      <a:cubicBezTo>
                        <a:pt x="1604" y="645"/>
                        <a:pt x="1607" y="639"/>
                        <a:pt x="1606" y="633"/>
                      </a:cubicBezTo>
                      <a:cubicBezTo>
                        <a:pt x="1605" y="627"/>
                        <a:pt x="1600" y="615"/>
                        <a:pt x="1600" y="615"/>
                      </a:cubicBezTo>
                      <a:cubicBezTo>
                        <a:pt x="1601" y="608"/>
                        <a:pt x="1600" y="600"/>
                        <a:pt x="1603" y="594"/>
                      </a:cubicBezTo>
                      <a:cubicBezTo>
                        <a:pt x="1605" y="590"/>
                        <a:pt x="1613" y="590"/>
                        <a:pt x="1615" y="585"/>
                      </a:cubicBezTo>
                      <a:cubicBezTo>
                        <a:pt x="1619" y="575"/>
                        <a:pt x="1611" y="563"/>
                        <a:pt x="1609" y="552"/>
                      </a:cubicBezTo>
                      <a:cubicBezTo>
                        <a:pt x="1612" y="535"/>
                        <a:pt x="1608" y="535"/>
                        <a:pt x="1621" y="525"/>
                      </a:cubicBezTo>
                      <a:cubicBezTo>
                        <a:pt x="1627" y="521"/>
                        <a:pt x="1639" y="513"/>
                        <a:pt x="1639" y="513"/>
                      </a:cubicBezTo>
                      <a:cubicBezTo>
                        <a:pt x="1665" y="517"/>
                        <a:pt x="1652" y="521"/>
                        <a:pt x="1672" y="528"/>
                      </a:cubicBezTo>
                      <a:cubicBezTo>
                        <a:pt x="1681" y="510"/>
                        <a:pt x="1695" y="510"/>
                        <a:pt x="1714" y="507"/>
                      </a:cubicBezTo>
                      <a:cubicBezTo>
                        <a:pt x="1719" y="505"/>
                        <a:pt x="1724" y="502"/>
                        <a:pt x="1729" y="501"/>
                      </a:cubicBezTo>
                      <a:cubicBezTo>
                        <a:pt x="1739" y="499"/>
                        <a:pt x="1750" y="501"/>
                        <a:pt x="1759" y="498"/>
                      </a:cubicBezTo>
                      <a:cubicBezTo>
                        <a:pt x="1762" y="497"/>
                        <a:pt x="1760" y="491"/>
                        <a:pt x="1762" y="489"/>
                      </a:cubicBezTo>
                      <a:cubicBezTo>
                        <a:pt x="1770" y="481"/>
                        <a:pt x="1786" y="481"/>
                        <a:pt x="1795" y="480"/>
                      </a:cubicBezTo>
                      <a:cubicBezTo>
                        <a:pt x="1809" y="475"/>
                        <a:pt x="1809" y="485"/>
                        <a:pt x="1822" y="489"/>
                      </a:cubicBezTo>
                      <a:cubicBezTo>
                        <a:pt x="1833" y="489"/>
                        <a:pt x="1844" y="494"/>
                        <a:pt x="1860" y="491"/>
                      </a:cubicBezTo>
                      <a:cubicBezTo>
                        <a:pt x="1870" y="490"/>
                        <a:pt x="1875" y="483"/>
                        <a:pt x="1885" y="480"/>
                      </a:cubicBezTo>
                      <a:cubicBezTo>
                        <a:pt x="1895" y="477"/>
                        <a:pt x="1916" y="480"/>
                        <a:pt x="1921" y="471"/>
                      </a:cubicBezTo>
                      <a:cubicBezTo>
                        <a:pt x="1942" y="457"/>
                        <a:pt x="1927" y="446"/>
                        <a:pt x="1917" y="425"/>
                      </a:cubicBezTo>
                      <a:cubicBezTo>
                        <a:pt x="1918" y="414"/>
                        <a:pt x="1922" y="418"/>
                        <a:pt x="1929" y="413"/>
                      </a:cubicBezTo>
                      <a:cubicBezTo>
                        <a:pt x="1934" y="411"/>
                        <a:pt x="1945" y="414"/>
                        <a:pt x="1950" y="411"/>
                      </a:cubicBezTo>
                      <a:cubicBezTo>
                        <a:pt x="1955" y="408"/>
                        <a:pt x="1956" y="398"/>
                        <a:pt x="1960" y="396"/>
                      </a:cubicBezTo>
                      <a:cubicBezTo>
                        <a:pt x="1965" y="391"/>
                        <a:pt x="1968" y="402"/>
                        <a:pt x="1978" y="398"/>
                      </a:cubicBezTo>
                      <a:cubicBezTo>
                        <a:pt x="1984" y="395"/>
                        <a:pt x="1991" y="382"/>
                        <a:pt x="1998" y="377"/>
                      </a:cubicBezTo>
                      <a:cubicBezTo>
                        <a:pt x="2005" y="372"/>
                        <a:pt x="2014" y="373"/>
                        <a:pt x="2020" y="369"/>
                      </a:cubicBezTo>
                      <a:cubicBezTo>
                        <a:pt x="2024" y="363"/>
                        <a:pt x="2033" y="361"/>
                        <a:pt x="2035" y="354"/>
                      </a:cubicBezTo>
                      <a:cubicBezTo>
                        <a:pt x="2047" y="312"/>
                        <a:pt x="2011" y="316"/>
                        <a:pt x="2034" y="308"/>
                      </a:cubicBezTo>
                      <a:cubicBezTo>
                        <a:pt x="2046" y="290"/>
                        <a:pt x="2069" y="310"/>
                        <a:pt x="2077" y="285"/>
                      </a:cubicBezTo>
                      <a:cubicBezTo>
                        <a:pt x="2072" y="270"/>
                        <a:pt x="2065" y="260"/>
                        <a:pt x="2053" y="252"/>
                      </a:cubicBezTo>
                      <a:cubicBezTo>
                        <a:pt x="2046" y="237"/>
                        <a:pt x="2045" y="232"/>
                        <a:pt x="2029" y="228"/>
                      </a:cubicBezTo>
                      <a:cubicBezTo>
                        <a:pt x="2016" y="219"/>
                        <a:pt x="2017" y="209"/>
                        <a:pt x="2032" y="204"/>
                      </a:cubicBezTo>
                      <a:cubicBezTo>
                        <a:pt x="2035" y="201"/>
                        <a:pt x="2041" y="199"/>
                        <a:pt x="2041" y="195"/>
                      </a:cubicBezTo>
                      <a:cubicBezTo>
                        <a:pt x="2048" y="139"/>
                        <a:pt x="2027" y="149"/>
                        <a:pt x="1987" y="141"/>
                      </a:cubicBezTo>
                      <a:cubicBezTo>
                        <a:pt x="1973" y="120"/>
                        <a:pt x="1981" y="127"/>
                        <a:pt x="1966" y="117"/>
                      </a:cubicBezTo>
                      <a:cubicBezTo>
                        <a:pt x="1926" y="122"/>
                        <a:pt x="1922" y="104"/>
                        <a:pt x="1891" y="84"/>
                      </a:cubicBezTo>
                      <a:cubicBezTo>
                        <a:pt x="1876" y="74"/>
                        <a:pt x="1891" y="65"/>
                        <a:pt x="1887" y="57"/>
                      </a:cubicBezTo>
                      <a:cubicBezTo>
                        <a:pt x="1883" y="49"/>
                        <a:pt x="1877" y="38"/>
                        <a:pt x="1869" y="36"/>
                      </a:cubicBezTo>
                      <a:cubicBezTo>
                        <a:pt x="1861" y="34"/>
                        <a:pt x="1852" y="41"/>
                        <a:pt x="1840" y="45"/>
                      </a:cubicBezTo>
                      <a:cubicBezTo>
                        <a:pt x="1830" y="45"/>
                        <a:pt x="1817" y="42"/>
                        <a:pt x="1810" y="39"/>
                      </a:cubicBezTo>
                      <a:cubicBezTo>
                        <a:pt x="1813" y="29"/>
                        <a:pt x="1803" y="29"/>
                        <a:pt x="1798" y="27"/>
                      </a:cubicBezTo>
                      <a:cubicBezTo>
                        <a:pt x="1794" y="33"/>
                        <a:pt x="1791" y="53"/>
                        <a:pt x="1786" y="57"/>
                      </a:cubicBezTo>
                      <a:cubicBezTo>
                        <a:pt x="1781" y="61"/>
                        <a:pt x="1768" y="63"/>
                        <a:pt x="1768" y="63"/>
                      </a:cubicBezTo>
                      <a:cubicBezTo>
                        <a:pt x="1752" y="58"/>
                        <a:pt x="1745" y="48"/>
                        <a:pt x="1732" y="57"/>
                      </a:cubicBezTo>
                      <a:cubicBezTo>
                        <a:pt x="1711" y="53"/>
                        <a:pt x="1695" y="40"/>
                        <a:pt x="1720" y="24"/>
                      </a:cubicBezTo>
                      <a:cubicBezTo>
                        <a:pt x="1728" y="12"/>
                        <a:pt x="1733" y="9"/>
                        <a:pt x="1720" y="0"/>
                      </a:cubicBezTo>
                      <a:cubicBezTo>
                        <a:pt x="1695" y="6"/>
                        <a:pt x="1692" y="25"/>
                        <a:pt x="1675" y="42"/>
                      </a:cubicBezTo>
                      <a:cubicBezTo>
                        <a:pt x="1670" y="56"/>
                        <a:pt x="1673" y="66"/>
                        <a:pt x="1681" y="78"/>
                      </a:cubicBezTo>
                      <a:cubicBezTo>
                        <a:pt x="1684" y="88"/>
                        <a:pt x="1690" y="108"/>
                        <a:pt x="1690" y="108"/>
                      </a:cubicBezTo>
                      <a:cubicBezTo>
                        <a:pt x="1691" y="117"/>
                        <a:pt x="1708" y="134"/>
                        <a:pt x="1701" y="138"/>
                      </a:cubicBezTo>
                      <a:cubicBezTo>
                        <a:pt x="1698" y="145"/>
                        <a:pt x="1681" y="150"/>
                        <a:pt x="1672" y="149"/>
                      </a:cubicBezTo>
                      <a:cubicBezTo>
                        <a:pt x="1663" y="148"/>
                        <a:pt x="1655" y="132"/>
                        <a:pt x="1648" y="132"/>
                      </a:cubicBezTo>
                      <a:cubicBezTo>
                        <a:pt x="1642" y="136"/>
                        <a:pt x="1638" y="146"/>
                        <a:pt x="1630" y="147"/>
                      </a:cubicBezTo>
                      <a:cubicBezTo>
                        <a:pt x="1623" y="148"/>
                        <a:pt x="1618" y="140"/>
                        <a:pt x="1612" y="138"/>
                      </a:cubicBezTo>
                      <a:cubicBezTo>
                        <a:pt x="1600" y="140"/>
                        <a:pt x="1588" y="144"/>
                        <a:pt x="1576" y="147"/>
                      </a:cubicBezTo>
                      <a:cubicBezTo>
                        <a:pt x="1562" y="142"/>
                        <a:pt x="1534" y="145"/>
                        <a:pt x="1522" y="144"/>
                      </a:cubicBezTo>
                      <a:cubicBezTo>
                        <a:pt x="1521" y="141"/>
                        <a:pt x="1522" y="136"/>
                        <a:pt x="1519" y="135"/>
                      </a:cubicBezTo>
                      <a:cubicBezTo>
                        <a:pt x="1516" y="134"/>
                        <a:pt x="1513" y="137"/>
                        <a:pt x="1510" y="138"/>
                      </a:cubicBezTo>
                      <a:cubicBezTo>
                        <a:pt x="1503" y="139"/>
                        <a:pt x="1494" y="148"/>
                        <a:pt x="1485" y="149"/>
                      </a:cubicBezTo>
                      <a:cubicBezTo>
                        <a:pt x="1476" y="150"/>
                        <a:pt x="1466" y="145"/>
                        <a:pt x="1456" y="147"/>
                      </a:cubicBezTo>
                      <a:cubicBezTo>
                        <a:pt x="1444" y="151"/>
                        <a:pt x="1435" y="157"/>
                        <a:pt x="1423" y="162"/>
                      </a:cubicBezTo>
                      <a:cubicBezTo>
                        <a:pt x="1419" y="195"/>
                        <a:pt x="1419" y="190"/>
                        <a:pt x="1387" y="186"/>
                      </a:cubicBezTo>
                      <a:cubicBezTo>
                        <a:pt x="1375" y="182"/>
                        <a:pt x="1367" y="184"/>
                        <a:pt x="1363" y="171"/>
                      </a:cubicBezTo>
                      <a:cubicBezTo>
                        <a:pt x="1341" y="174"/>
                        <a:pt x="1338" y="176"/>
                        <a:pt x="1321" y="189"/>
                      </a:cubicBezTo>
                      <a:cubicBezTo>
                        <a:pt x="1296" y="186"/>
                        <a:pt x="1264" y="190"/>
                        <a:pt x="1252" y="165"/>
                      </a:cubicBezTo>
                      <a:cubicBezTo>
                        <a:pt x="1233" y="167"/>
                        <a:pt x="1218" y="164"/>
                        <a:pt x="1207" y="180"/>
                      </a:cubicBezTo>
                      <a:cubicBezTo>
                        <a:pt x="1204" y="202"/>
                        <a:pt x="1198" y="240"/>
                        <a:pt x="1189" y="261"/>
                      </a:cubicBezTo>
                      <a:cubicBezTo>
                        <a:pt x="1187" y="267"/>
                        <a:pt x="1162" y="273"/>
                        <a:pt x="1162" y="273"/>
                      </a:cubicBezTo>
                      <a:cubicBezTo>
                        <a:pt x="1159" y="274"/>
                        <a:pt x="1153" y="276"/>
                        <a:pt x="1153" y="276"/>
                      </a:cubicBezTo>
                      <a:cubicBezTo>
                        <a:pt x="1134" y="295"/>
                        <a:pt x="1126" y="273"/>
                        <a:pt x="1101" y="270"/>
                      </a:cubicBezTo>
                      <a:cubicBezTo>
                        <a:pt x="1083" y="274"/>
                        <a:pt x="1068" y="282"/>
                        <a:pt x="1057" y="297"/>
                      </a:cubicBezTo>
                      <a:cubicBezTo>
                        <a:pt x="1059" y="303"/>
                        <a:pt x="1061" y="309"/>
                        <a:pt x="1063" y="315"/>
                      </a:cubicBezTo>
                      <a:cubicBezTo>
                        <a:pt x="1064" y="318"/>
                        <a:pt x="1066" y="324"/>
                        <a:pt x="1066" y="324"/>
                      </a:cubicBezTo>
                      <a:cubicBezTo>
                        <a:pt x="1066" y="330"/>
                        <a:pt x="1086" y="346"/>
                        <a:pt x="1077" y="351"/>
                      </a:cubicBezTo>
                      <a:cubicBezTo>
                        <a:pt x="1074" y="355"/>
                        <a:pt x="1054" y="345"/>
                        <a:pt x="1048" y="347"/>
                      </a:cubicBezTo>
                      <a:cubicBezTo>
                        <a:pt x="1042" y="349"/>
                        <a:pt x="1048" y="364"/>
                        <a:pt x="1042" y="365"/>
                      </a:cubicBezTo>
                      <a:cubicBezTo>
                        <a:pt x="1036" y="366"/>
                        <a:pt x="1022" y="352"/>
                        <a:pt x="1012" y="354"/>
                      </a:cubicBezTo>
                      <a:cubicBezTo>
                        <a:pt x="993" y="348"/>
                        <a:pt x="991" y="366"/>
                        <a:pt x="979" y="378"/>
                      </a:cubicBezTo>
                      <a:cubicBezTo>
                        <a:pt x="972" y="385"/>
                        <a:pt x="958" y="396"/>
                        <a:pt x="958" y="396"/>
                      </a:cubicBezTo>
                      <a:cubicBezTo>
                        <a:pt x="951" y="406"/>
                        <a:pt x="940" y="411"/>
                        <a:pt x="928" y="413"/>
                      </a:cubicBezTo>
                      <a:cubicBezTo>
                        <a:pt x="916" y="415"/>
                        <a:pt x="907" y="405"/>
                        <a:pt x="907" y="405"/>
                      </a:cubicBezTo>
                      <a:cubicBezTo>
                        <a:pt x="914" y="383"/>
                        <a:pt x="915" y="393"/>
                        <a:pt x="910" y="375"/>
                      </a:cubicBezTo>
                      <a:cubicBezTo>
                        <a:pt x="904" y="377"/>
                        <a:pt x="898" y="380"/>
                        <a:pt x="892" y="381"/>
                      </a:cubicBezTo>
                      <a:cubicBezTo>
                        <a:pt x="875" y="383"/>
                        <a:pt x="858" y="380"/>
                        <a:pt x="841" y="384"/>
                      </a:cubicBezTo>
                      <a:cubicBezTo>
                        <a:pt x="838" y="385"/>
                        <a:pt x="840" y="390"/>
                        <a:pt x="838" y="393"/>
                      </a:cubicBezTo>
                      <a:cubicBezTo>
                        <a:pt x="834" y="399"/>
                        <a:pt x="826" y="411"/>
                        <a:pt x="826" y="411"/>
                      </a:cubicBezTo>
                      <a:cubicBezTo>
                        <a:pt x="819" y="413"/>
                        <a:pt x="797" y="423"/>
                        <a:pt x="786" y="422"/>
                      </a:cubicBezTo>
                      <a:cubicBezTo>
                        <a:pt x="775" y="421"/>
                        <a:pt x="770" y="407"/>
                        <a:pt x="757" y="405"/>
                      </a:cubicBezTo>
                      <a:cubicBezTo>
                        <a:pt x="750" y="427"/>
                        <a:pt x="730" y="414"/>
                        <a:pt x="709" y="411"/>
                      </a:cubicBezTo>
                      <a:cubicBezTo>
                        <a:pt x="704" y="396"/>
                        <a:pt x="702" y="379"/>
                        <a:pt x="694" y="366"/>
                      </a:cubicBezTo>
                      <a:cubicBezTo>
                        <a:pt x="690" y="360"/>
                        <a:pt x="682" y="348"/>
                        <a:pt x="682" y="348"/>
                      </a:cubicBezTo>
                      <a:cubicBezTo>
                        <a:pt x="703" y="317"/>
                        <a:pt x="665" y="316"/>
                        <a:pt x="643" y="312"/>
                      </a:cubicBezTo>
                      <a:cubicBezTo>
                        <a:pt x="633" y="302"/>
                        <a:pt x="622" y="295"/>
                        <a:pt x="631" y="279"/>
                      </a:cubicBezTo>
                      <a:cubicBezTo>
                        <a:pt x="635" y="272"/>
                        <a:pt x="644" y="273"/>
                        <a:pt x="649" y="270"/>
                      </a:cubicBezTo>
                      <a:cubicBezTo>
                        <a:pt x="655" y="266"/>
                        <a:pt x="667" y="258"/>
                        <a:pt x="667" y="258"/>
                      </a:cubicBezTo>
                      <a:cubicBezTo>
                        <a:pt x="658" y="245"/>
                        <a:pt x="655" y="249"/>
                        <a:pt x="640" y="242"/>
                      </a:cubicBezTo>
                      <a:cubicBezTo>
                        <a:pt x="628" y="245"/>
                        <a:pt x="625" y="244"/>
                        <a:pt x="615" y="251"/>
                      </a:cubicBezTo>
                      <a:cubicBezTo>
                        <a:pt x="607" y="281"/>
                        <a:pt x="592" y="244"/>
                        <a:pt x="583" y="270"/>
                      </a:cubicBezTo>
                      <a:cubicBezTo>
                        <a:pt x="557" y="253"/>
                        <a:pt x="588" y="276"/>
                        <a:pt x="571" y="255"/>
                      </a:cubicBezTo>
                      <a:cubicBezTo>
                        <a:pt x="560" y="241"/>
                        <a:pt x="529" y="241"/>
                        <a:pt x="514" y="240"/>
                      </a:cubicBezTo>
                      <a:cubicBezTo>
                        <a:pt x="503" y="233"/>
                        <a:pt x="503" y="223"/>
                        <a:pt x="490" y="219"/>
                      </a:cubicBezTo>
                      <a:cubicBezTo>
                        <a:pt x="487" y="221"/>
                        <a:pt x="484" y="226"/>
                        <a:pt x="481" y="225"/>
                      </a:cubicBezTo>
                      <a:cubicBezTo>
                        <a:pt x="478" y="224"/>
                        <a:pt x="480" y="218"/>
                        <a:pt x="478" y="216"/>
                      </a:cubicBezTo>
                      <a:cubicBezTo>
                        <a:pt x="464" y="202"/>
                        <a:pt x="438" y="211"/>
                        <a:pt x="418" y="210"/>
                      </a:cubicBezTo>
                      <a:cubicBezTo>
                        <a:pt x="398" y="197"/>
                        <a:pt x="408" y="223"/>
                        <a:pt x="391" y="234"/>
                      </a:cubicBezTo>
                      <a:cubicBezTo>
                        <a:pt x="378" y="254"/>
                        <a:pt x="355" y="242"/>
                        <a:pt x="334" y="240"/>
                      </a:cubicBezTo>
                      <a:cubicBezTo>
                        <a:pt x="327" y="238"/>
                        <a:pt x="321" y="231"/>
                        <a:pt x="313" y="231"/>
                      </a:cubicBezTo>
                      <a:cubicBezTo>
                        <a:pt x="303" y="231"/>
                        <a:pt x="293" y="237"/>
                        <a:pt x="283" y="240"/>
                      </a:cubicBezTo>
                      <a:cubicBezTo>
                        <a:pt x="279" y="252"/>
                        <a:pt x="270" y="257"/>
                        <a:pt x="262" y="267"/>
                      </a:cubicBezTo>
                      <a:cubicBezTo>
                        <a:pt x="255" y="289"/>
                        <a:pt x="274" y="293"/>
                        <a:pt x="289" y="303"/>
                      </a:cubicBezTo>
                      <a:cubicBezTo>
                        <a:pt x="295" y="311"/>
                        <a:pt x="299" y="309"/>
                        <a:pt x="303" y="320"/>
                      </a:cubicBezTo>
                      <a:cubicBezTo>
                        <a:pt x="306" y="327"/>
                        <a:pt x="304" y="335"/>
                        <a:pt x="306" y="344"/>
                      </a:cubicBezTo>
                      <a:cubicBezTo>
                        <a:pt x="308" y="353"/>
                        <a:pt x="318" y="363"/>
                        <a:pt x="316" y="372"/>
                      </a:cubicBezTo>
                      <a:cubicBezTo>
                        <a:pt x="310" y="382"/>
                        <a:pt x="301" y="389"/>
                        <a:pt x="295" y="399"/>
                      </a:cubicBezTo>
                      <a:cubicBezTo>
                        <a:pt x="288" y="427"/>
                        <a:pt x="267" y="424"/>
                        <a:pt x="250" y="444"/>
                      </a:cubicBezTo>
                      <a:cubicBezTo>
                        <a:pt x="235" y="462"/>
                        <a:pt x="238" y="478"/>
                        <a:pt x="214" y="486"/>
                      </a:cubicBezTo>
                      <a:cubicBezTo>
                        <a:pt x="196" y="513"/>
                        <a:pt x="222" y="477"/>
                        <a:pt x="211" y="477"/>
                      </a:cubicBezTo>
                      <a:cubicBezTo>
                        <a:pt x="205" y="477"/>
                        <a:pt x="206" y="499"/>
                        <a:pt x="202" y="504"/>
                      </a:cubicBezTo>
                      <a:cubicBezTo>
                        <a:pt x="198" y="510"/>
                        <a:pt x="204" y="527"/>
                        <a:pt x="198" y="530"/>
                      </a:cubicBezTo>
                      <a:cubicBezTo>
                        <a:pt x="192" y="533"/>
                        <a:pt x="172" y="523"/>
                        <a:pt x="165" y="524"/>
                      </a:cubicBezTo>
                      <a:cubicBezTo>
                        <a:pt x="158" y="525"/>
                        <a:pt x="159" y="535"/>
                        <a:pt x="157" y="537"/>
                      </a:cubicBezTo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9" name="Freeform 5"/>
                <p:cNvSpPr>
                  <a:spLocks/>
                </p:cNvSpPr>
                <p:nvPr/>
              </p:nvSpPr>
              <p:spPr bwMode="gray">
                <a:xfrm>
                  <a:off x="1970" y="1967"/>
                  <a:ext cx="1398" cy="1260"/>
                </a:xfrm>
                <a:custGeom>
                  <a:avLst/>
                  <a:gdLst>
                    <a:gd name="T0" fmla="*/ 171 w 1520"/>
                    <a:gd name="T1" fmla="*/ 435 h 1265"/>
                    <a:gd name="T2" fmla="*/ 198 w 1520"/>
                    <a:gd name="T3" fmla="*/ 421 h 1265"/>
                    <a:gd name="T4" fmla="*/ 226 w 1520"/>
                    <a:gd name="T5" fmla="*/ 403 h 1265"/>
                    <a:gd name="T6" fmla="*/ 254 w 1520"/>
                    <a:gd name="T7" fmla="*/ 485 h 1265"/>
                    <a:gd name="T8" fmla="*/ 258 w 1520"/>
                    <a:gd name="T9" fmla="*/ 591 h 1265"/>
                    <a:gd name="T10" fmla="*/ 323 w 1520"/>
                    <a:gd name="T11" fmla="*/ 614 h 1265"/>
                    <a:gd name="T12" fmla="*/ 329 w 1520"/>
                    <a:gd name="T13" fmla="*/ 523 h 1265"/>
                    <a:gd name="T14" fmla="*/ 338 w 1520"/>
                    <a:gd name="T15" fmla="*/ 497 h 1265"/>
                    <a:gd name="T16" fmla="*/ 332 w 1520"/>
                    <a:gd name="T17" fmla="*/ 409 h 1265"/>
                    <a:gd name="T18" fmla="*/ 278 w 1520"/>
                    <a:gd name="T19" fmla="*/ 363 h 1265"/>
                    <a:gd name="T20" fmla="*/ 297 w 1520"/>
                    <a:gd name="T21" fmla="*/ 275 h 1265"/>
                    <a:gd name="T22" fmla="*/ 299 w 1520"/>
                    <a:gd name="T23" fmla="*/ 223 h 1265"/>
                    <a:gd name="T24" fmla="*/ 270 w 1520"/>
                    <a:gd name="T25" fmla="*/ 63 h 1265"/>
                    <a:gd name="T26" fmla="*/ 305 w 1520"/>
                    <a:gd name="T27" fmla="*/ 17 h 1265"/>
                    <a:gd name="T28" fmla="*/ 337 w 1520"/>
                    <a:gd name="T29" fmla="*/ 39 h 1265"/>
                    <a:gd name="T30" fmla="*/ 403 w 1520"/>
                    <a:gd name="T31" fmla="*/ 33 h 1265"/>
                    <a:gd name="T32" fmla="*/ 433 w 1520"/>
                    <a:gd name="T33" fmla="*/ 59 h 1265"/>
                    <a:gd name="T34" fmla="*/ 402 w 1520"/>
                    <a:gd name="T35" fmla="*/ 113 h 1265"/>
                    <a:gd name="T36" fmla="*/ 407 w 1520"/>
                    <a:gd name="T37" fmla="*/ 185 h 1265"/>
                    <a:gd name="T38" fmla="*/ 432 w 1520"/>
                    <a:gd name="T39" fmla="*/ 261 h 1265"/>
                    <a:gd name="T40" fmla="*/ 461 w 1520"/>
                    <a:gd name="T41" fmla="*/ 285 h 1265"/>
                    <a:gd name="T42" fmla="*/ 483 w 1520"/>
                    <a:gd name="T43" fmla="*/ 361 h 1265"/>
                    <a:gd name="T44" fmla="*/ 495 w 1520"/>
                    <a:gd name="T45" fmla="*/ 387 h 1265"/>
                    <a:gd name="T46" fmla="*/ 484 w 1520"/>
                    <a:gd name="T47" fmla="*/ 487 h 1265"/>
                    <a:gd name="T48" fmla="*/ 490 w 1520"/>
                    <a:gd name="T49" fmla="*/ 603 h 1265"/>
                    <a:gd name="T50" fmla="*/ 523 w 1520"/>
                    <a:gd name="T51" fmla="*/ 633 h 1265"/>
                    <a:gd name="T52" fmla="*/ 510 w 1520"/>
                    <a:gd name="T53" fmla="*/ 689 h 1265"/>
                    <a:gd name="T54" fmla="*/ 531 w 1520"/>
                    <a:gd name="T55" fmla="*/ 862 h 1265"/>
                    <a:gd name="T56" fmla="*/ 569 w 1520"/>
                    <a:gd name="T57" fmla="*/ 853 h 1265"/>
                    <a:gd name="T58" fmla="*/ 597 w 1520"/>
                    <a:gd name="T59" fmla="*/ 853 h 1265"/>
                    <a:gd name="T60" fmla="*/ 623 w 1520"/>
                    <a:gd name="T61" fmla="*/ 919 h 1265"/>
                    <a:gd name="T62" fmla="*/ 655 w 1520"/>
                    <a:gd name="T63" fmla="*/ 993 h 1265"/>
                    <a:gd name="T64" fmla="*/ 625 w 1520"/>
                    <a:gd name="T65" fmla="*/ 1075 h 1265"/>
                    <a:gd name="T66" fmla="*/ 618 w 1520"/>
                    <a:gd name="T67" fmla="*/ 1129 h 1265"/>
                    <a:gd name="T68" fmla="*/ 581 w 1520"/>
                    <a:gd name="T69" fmla="*/ 1177 h 1265"/>
                    <a:gd name="T70" fmla="*/ 556 w 1520"/>
                    <a:gd name="T71" fmla="*/ 1118 h 1265"/>
                    <a:gd name="T72" fmla="*/ 523 w 1520"/>
                    <a:gd name="T73" fmla="*/ 1098 h 1265"/>
                    <a:gd name="T74" fmla="*/ 465 w 1520"/>
                    <a:gd name="T75" fmla="*/ 1087 h 1265"/>
                    <a:gd name="T76" fmla="*/ 422 w 1520"/>
                    <a:gd name="T77" fmla="*/ 1087 h 1265"/>
                    <a:gd name="T78" fmla="*/ 363 w 1520"/>
                    <a:gd name="T79" fmla="*/ 1134 h 1265"/>
                    <a:gd name="T80" fmla="*/ 332 w 1520"/>
                    <a:gd name="T81" fmla="*/ 1147 h 1265"/>
                    <a:gd name="T82" fmla="*/ 286 w 1520"/>
                    <a:gd name="T83" fmla="*/ 1093 h 1265"/>
                    <a:gd name="T84" fmla="*/ 243 w 1520"/>
                    <a:gd name="T85" fmla="*/ 1085 h 1265"/>
                    <a:gd name="T86" fmla="*/ 210 w 1520"/>
                    <a:gd name="T87" fmla="*/ 1051 h 1265"/>
                    <a:gd name="T88" fmla="*/ 159 w 1520"/>
                    <a:gd name="T89" fmla="*/ 1045 h 1265"/>
                    <a:gd name="T90" fmla="*/ 98 w 1520"/>
                    <a:gd name="T91" fmla="*/ 1053 h 1265"/>
                    <a:gd name="T92" fmla="*/ 52 w 1520"/>
                    <a:gd name="T93" fmla="*/ 1106 h 1265"/>
                    <a:gd name="T94" fmla="*/ 34 w 1520"/>
                    <a:gd name="T95" fmla="*/ 1106 h 1265"/>
                    <a:gd name="T96" fmla="*/ 17 w 1520"/>
                    <a:gd name="T97" fmla="*/ 1084 h 1265"/>
                    <a:gd name="T98" fmla="*/ 3 w 1520"/>
                    <a:gd name="T99" fmla="*/ 991 h 1265"/>
                    <a:gd name="T100" fmla="*/ 6 w 1520"/>
                    <a:gd name="T101" fmla="*/ 924 h 1265"/>
                    <a:gd name="T102" fmla="*/ 30 w 1520"/>
                    <a:gd name="T103" fmla="*/ 869 h 1265"/>
                    <a:gd name="T104" fmla="*/ 67 w 1520"/>
                    <a:gd name="T105" fmla="*/ 848 h 1265"/>
                    <a:gd name="T106" fmla="*/ 100 w 1520"/>
                    <a:gd name="T107" fmla="*/ 839 h 1265"/>
                    <a:gd name="T108" fmla="*/ 141 w 1520"/>
                    <a:gd name="T109" fmla="*/ 812 h 1265"/>
                    <a:gd name="T110" fmla="*/ 143 w 1520"/>
                    <a:gd name="T111" fmla="*/ 758 h 1265"/>
                    <a:gd name="T112" fmla="*/ 168 w 1520"/>
                    <a:gd name="T113" fmla="*/ 734 h 1265"/>
                    <a:gd name="T114" fmla="*/ 190 w 1520"/>
                    <a:gd name="T115" fmla="*/ 686 h 1265"/>
                    <a:gd name="T116" fmla="*/ 197 w 1520"/>
                    <a:gd name="T117" fmla="*/ 647 h 1265"/>
                    <a:gd name="T118" fmla="*/ 195 w 1520"/>
                    <a:gd name="T119" fmla="*/ 602 h 1265"/>
                    <a:gd name="T120" fmla="*/ 189 w 1520"/>
                    <a:gd name="T121" fmla="*/ 555 h 1265"/>
                    <a:gd name="T122" fmla="*/ 175 w 1520"/>
                    <a:gd name="T123" fmla="*/ 507 h 12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520" h="1265">
                      <a:moveTo>
                        <a:pt x="357" y="496"/>
                      </a:moveTo>
                      <a:cubicBezTo>
                        <a:pt x="368" y="494"/>
                        <a:pt x="376" y="490"/>
                        <a:pt x="382" y="481"/>
                      </a:cubicBezTo>
                      <a:cubicBezTo>
                        <a:pt x="384" y="471"/>
                        <a:pt x="389" y="471"/>
                        <a:pt x="394" y="463"/>
                      </a:cubicBezTo>
                      <a:cubicBezTo>
                        <a:pt x="395" y="460"/>
                        <a:pt x="394" y="456"/>
                        <a:pt x="396" y="455"/>
                      </a:cubicBezTo>
                      <a:cubicBezTo>
                        <a:pt x="398" y="454"/>
                        <a:pt x="401" y="457"/>
                        <a:pt x="404" y="457"/>
                      </a:cubicBezTo>
                      <a:cubicBezTo>
                        <a:pt x="408" y="457"/>
                        <a:pt x="425" y="452"/>
                        <a:pt x="428" y="451"/>
                      </a:cubicBezTo>
                      <a:cubicBezTo>
                        <a:pt x="431" y="441"/>
                        <a:pt x="435" y="443"/>
                        <a:pt x="444" y="445"/>
                      </a:cubicBezTo>
                      <a:cubicBezTo>
                        <a:pt x="455" y="429"/>
                        <a:pt x="440" y="447"/>
                        <a:pt x="456" y="441"/>
                      </a:cubicBezTo>
                      <a:cubicBezTo>
                        <a:pt x="460" y="440"/>
                        <a:pt x="461" y="435"/>
                        <a:pt x="464" y="433"/>
                      </a:cubicBezTo>
                      <a:cubicBezTo>
                        <a:pt x="473" y="428"/>
                        <a:pt x="485" y="430"/>
                        <a:pt x="496" y="429"/>
                      </a:cubicBezTo>
                      <a:cubicBezTo>
                        <a:pt x="510" y="439"/>
                        <a:pt x="503" y="436"/>
                        <a:pt x="516" y="439"/>
                      </a:cubicBezTo>
                      <a:cubicBezTo>
                        <a:pt x="521" y="438"/>
                        <a:pt x="518" y="421"/>
                        <a:pt x="524" y="423"/>
                      </a:cubicBezTo>
                      <a:lnTo>
                        <a:pt x="554" y="449"/>
                      </a:lnTo>
                      <a:cubicBezTo>
                        <a:pt x="539" y="461"/>
                        <a:pt x="543" y="462"/>
                        <a:pt x="556" y="475"/>
                      </a:cubicBezTo>
                      <a:cubicBezTo>
                        <a:pt x="558" y="483"/>
                        <a:pt x="560" y="489"/>
                        <a:pt x="568" y="493"/>
                      </a:cubicBezTo>
                      <a:cubicBezTo>
                        <a:pt x="574" y="496"/>
                        <a:pt x="586" y="498"/>
                        <a:pt x="586" y="505"/>
                      </a:cubicBezTo>
                      <a:cubicBezTo>
                        <a:pt x="575" y="513"/>
                        <a:pt x="559" y="521"/>
                        <a:pt x="554" y="535"/>
                      </a:cubicBezTo>
                      <a:cubicBezTo>
                        <a:pt x="555" y="548"/>
                        <a:pt x="553" y="569"/>
                        <a:pt x="566" y="577"/>
                      </a:cubicBezTo>
                      <a:cubicBezTo>
                        <a:pt x="569" y="585"/>
                        <a:pt x="573" y="597"/>
                        <a:pt x="578" y="603"/>
                      </a:cubicBezTo>
                      <a:cubicBezTo>
                        <a:pt x="582" y="608"/>
                        <a:pt x="592" y="609"/>
                        <a:pt x="596" y="611"/>
                      </a:cubicBezTo>
                      <a:cubicBezTo>
                        <a:pt x="612" y="619"/>
                        <a:pt x="627" y="625"/>
                        <a:pt x="644" y="631"/>
                      </a:cubicBezTo>
                      <a:cubicBezTo>
                        <a:pt x="665" y="659"/>
                        <a:pt x="690" y="662"/>
                        <a:pt x="726" y="665"/>
                      </a:cubicBezTo>
                      <a:cubicBezTo>
                        <a:pt x="734" y="677"/>
                        <a:pt x="748" y="671"/>
                        <a:pt x="760" y="667"/>
                      </a:cubicBezTo>
                      <a:cubicBezTo>
                        <a:pt x="768" y="655"/>
                        <a:pt x="753" y="645"/>
                        <a:pt x="746" y="635"/>
                      </a:cubicBezTo>
                      <a:cubicBezTo>
                        <a:pt x="764" y="617"/>
                        <a:pt x="761" y="626"/>
                        <a:pt x="754" y="609"/>
                      </a:cubicBezTo>
                      <a:cubicBezTo>
                        <a:pt x="744" y="588"/>
                        <a:pt x="755" y="605"/>
                        <a:pt x="746" y="591"/>
                      </a:cubicBezTo>
                      <a:cubicBezTo>
                        <a:pt x="748" y="581"/>
                        <a:pt x="753" y="581"/>
                        <a:pt x="758" y="573"/>
                      </a:cubicBezTo>
                      <a:cubicBezTo>
                        <a:pt x="759" y="563"/>
                        <a:pt x="756" y="552"/>
                        <a:pt x="760" y="543"/>
                      </a:cubicBezTo>
                      <a:cubicBezTo>
                        <a:pt x="762" y="539"/>
                        <a:pt x="772" y="539"/>
                        <a:pt x="772" y="539"/>
                      </a:cubicBezTo>
                      <a:cubicBezTo>
                        <a:pt x="773" y="537"/>
                        <a:pt x="774" y="535"/>
                        <a:pt x="774" y="533"/>
                      </a:cubicBezTo>
                      <a:cubicBezTo>
                        <a:pt x="774" y="531"/>
                        <a:pt x="770" y="529"/>
                        <a:pt x="770" y="527"/>
                      </a:cubicBezTo>
                      <a:cubicBezTo>
                        <a:pt x="771" y="522"/>
                        <a:pt x="778" y="521"/>
                        <a:pt x="782" y="517"/>
                      </a:cubicBezTo>
                      <a:cubicBezTo>
                        <a:pt x="779" y="513"/>
                        <a:pt x="778" y="507"/>
                        <a:pt x="774" y="503"/>
                      </a:cubicBezTo>
                      <a:cubicBezTo>
                        <a:pt x="771" y="500"/>
                        <a:pt x="762" y="495"/>
                        <a:pt x="762" y="495"/>
                      </a:cubicBezTo>
                      <a:cubicBezTo>
                        <a:pt x="769" y="486"/>
                        <a:pt x="778" y="477"/>
                        <a:pt x="786" y="469"/>
                      </a:cubicBezTo>
                      <a:cubicBezTo>
                        <a:pt x="778" y="457"/>
                        <a:pt x="779" y="437"/>
                        <a:pt x="768" y="429"/>
                      </a:cubicBezTo>
                      <a:cubicBezTo>
                        <a:pt x="760" y="417"/>
                        <a:pt x="765" y="406"/>
                        <a:pt x="752" y="397"/>
                      </a:cubicBezTo>
                      <a:cubicBezTo>
                        <a:pt x="738" y="370"/>
                        <a:pt x="760" y="378"/>
                        <a:pt x="706" y="381"/>
                      </a:cubicBezTo>
                      <a:cubicBezTo>
                        <a:pt x="691" y="404"/>
                        <a:pt x="689" y="393"/>
                        <a:pt x="650" y="391"/>
                      </a:cubicBezTo>
                      <a:cubicBezTo>
                        <a:pt x="648" y="385"/>
                        <a:pt x="643" y="379"/>
                        <a:pt x="642" y="373"/>
                      </a:cubicBezTo>
                      <a:cubicBezTo>
                        <a:pt x="641" y="367"/>
                        <a:pt x="662" y="355"/>
                        <a:pt x="666" y="349"/>
                      </a:cubicBezTo>
                      <a:cubicBezTo>
                        <a:pt x="664" y="332"/>
                        <a:pt x="666" y="326"/>
                        <a:pt x="652" y="317"/>
                      </a:cubicBezTo>
                      <a:cubicBezTo>
                        <a:pt x="671" y="304"/>
                        <a:pt x="658" y="306"/>
                        <a:pt x="672" y="293"/>
                      </a:cubicBezTo>
                      <a:cubicBezTo>
                        <a:pt x="676" y="290"/>
                        <a:pt x="684" y="285"/>
                        <a:pt x="684" y="285"/>
                      </a:cubicBezTo>
                      <a:cubicBezTo>
                        <a:pt x="689" y="277"/>
                        <a:pt x="686" y="274"/>
                        <a:pt x="684" y="265"/>
                      </a:cubicBezTo>
                      <a:cubicBezTo>
                        <a:pt x="685" y="261"/>
                        <a:pt x="685" y="256"/>
                        <a:pt x="688" y="253"/>
                      </a:cubicBezTo>
                      <a:cubicBezTo>
                        <a:pt x="696" y="244"/>
                        <a:pt x="707" y="257"/>
                        <a:pt x="696" y="235"/>
                      </a:cubicBezTo>
                      <a:cubicBezTo>
                        <a:pt x="695" y="233"/>
                        <a:pt x="692" y="234"/>
                        <a:pt x="690" y="233"/>
                      </a:cubicBezTo>
                      <a:cubicBezTo>
                        <a:pt x="694" y="228"/>
                        <a:pt x="698" y="215"/>
                        <a:pt x="698" y="215"/>
                      </a:cubicBezTo>
                      <a:cubicBezTo>
                        <a:pt x="686" y="207"/>
                        <a:pt x="690" y="195"/>
                        <a:pt x="682" y="185"/>
                      </a:cubicBezTo>
                      <a:cubicBezTo>
                        <a:pt x="672" y="172"/>
                        <a:pt x="664" y="165"/>
                        <a:pt x="664" y="147"/>
                      </a:cubicBezTo>
                      <a:cubicBezTo>
                        <a:pt x="650" y="133"/>
                        <a:pt x="560" y="69"/>
                        <a:pt x="624" y="63"/>
                      </a:cubicBezTo>
                      <a:cubicBezTo>
                        <a:pt x="628" y="52"/>
                        <a:pt x="632" y="40"/>
                        <a:pt x="642" y="33"/>
                      </a:cubicBezTo>
                      <a:cubicBezTo>
                        <a:pt x="644" y="26"/>
                        <a:pt x="652" y="17"/>
                        <a:pt x="658" y="13"/>
                      </a:cubicBezTo>
                      <a:cubicBezTo>
                        <a:pt x="665" y="15"/>
                        <a:pt x="676" y="23"/>
                        <a:pt x="676" y="23"/>
                      </a:cubicBezTo>
                      <a:cubicBezTo>
                        <a:pt x="684" y="35"/>
                        <a:pt x="696" y="23"/>
                        <a:pt x="706" y="17"/>
                      </a:cubicBezTo>
                      <a:cubicBezTo>
                        <a:pt x="710" y="15"/>
                        <a:pt x="718" y="9"/>
                        <a:pt x="718" y="9"/>
                      </a:cubicBezTo>
                      <a:cubicBezTo>
                        <a:pt x="724" y="0"/>
                        <a:pt x="748" y="1"/>
                        <a:pt x="748" y="1"/>
                      </a:cubicBezTo>
                      <a:cubicBezTo>
                        <a:pt x="756" y="10"/>
                        <a:pt x="765" y="19"/>
                        <a:pt x="772" y="29"/>
                      </a:cubicBezTo>
                      <a:cubicBezTo>
                        <a:pt x="781" y="41"/>
                        <a:pt x="767" y="35"/>
                        <a:pt x="780" y="39"/>
                      </a:cubicBezTo>
                      <a:cubicBezTo>
                        <a:pt x="783" y="69"/>
                        <a:pt x="787" y="59"/>
                        <a:pt x="822" y="61"/>
                      </a:cubicBezTo>
                      <a:cubicBezTo>
                        <a:pt x="833" y="78"/>
                        <a:pt x="851" y="68"/>
                        <a:pt x="872" y="67"/>
                      </a:cubicBezTo>
                      <a:cubicBezTo>
                        <a:pt x="877" y="52"/>
                        <a:pt x="883" y="51"/>
                        <a:pt x="898" y="49"/>
                      </a:cubicBezTo>
                      <a:cubicBezTo>
                        <a:pt x="911" y="45"/>
                        <a:pt x="913" y="36"/>
                        <a:pt x="930" y="33"/>
                      </a:cubicBezTo>
                      <a:cubicBezTo>
                        <a:pt x="940" y="23"/>
                        <a:pt x="939" y="38"/>
                        <a:pt x="952" y="41"/>
                      </a:cubicBezTo>
                      <a:cubicBezTo>
                        <a:pt x="954" y="42"/>
                        <a:pt x="956" y="43"/>
                        <a:pt x="958" y="45"/>
                      </a:cubicBezTo>
                      <a:cubicBezTo>
                        <a:pt x="959" y="47"/>
                        <a:pt x="959" y="50"/>
                        <a:pt x="960" y="51"/>
                      </a:cubicBezTo>
                      <a:cubicBezTo>
                        <a:pt x="967" y="58"/>
                        <a:pt x="990" y="57"/>
                        <a:pt x="1000" y="59"/>
                      </a:cubicBezTo>
                      <a:cubicBezTo>
                        <a:pt x="997" y="67"/>
                        <a:pt x="992" y="67"/>
                        <a:pt x="986" y="73"/>
                      </a:cubicBezTo>
                      <a:cubicBezTo>
                        <a:pt x="991" y="98"/>
                        <a:pt x="996" y="101"/>
                        <a:pt x="968" y="95"/>
                      </a:cubicBezTo>
                      <a:cubicBezTo>
                        <a:pt x="961" y="85"/>
                        <a:pt x="956" y="86"/>
                        <a:pt x="946" y="81"/>
                      </a:cubicBezTo>
                      <a:cubicBezTo>
                        <a:pt x="920" y="84"/>
                        <a:pt x="926" y="87"/>
                        <a:pt x="926" y="113"/>
                      </a:cubicBezTo>
                      <a:lnTo>
                        <a:pt x="908" y="121"/>
                      </a:lnTo>
                      <a:lnTo>
                        <a:pt x="922" y="133"/>
                      </a:lnTo>
                      <a:cubicBezTo>
                        <a:pt x="923" y="155"/>
                        <a:pt x="916" y="168"/>
                        <a:pt x="934" y="177"/>
                      </a:cubicBezTo>
                      <a:cubicBezTo>
                        <a:pt x="938" y="182"/>
                        <a:pt x="942" y="195"/>
                        <a:pt x="942" y="195"/>
                      </a:cubicBezTo>
                      <a:cubicBezTo>
                        <a:pt x="939" y="196"/>
                        <a:pt x="933" y="196"/>
                        <a:pt x="932" y="199"/>
                      </a:cubicBezTo>
                      <a:cubicBezTo>
                        <a:pt x="931" y="203"/>
                        <a:pt x="938" y="253"/>
                        <a:pt x="938" y="253"/>
                      </a:cubicBezTo>
                      <a:cubicBezTo>
                        <a:pt x="945" y="263"/>
                        <a:pt x="962" y="256"/>
                        <a:pt x="974" y="257"/>
                      </a:cubicBezTo>
                      <a:cubicBezTo>
                        <a:pt x="980" y="267"/>
                        <a:pt x="987" y="268"/>
                        <a:pt x="998" y="271"/>
                      </a:cubicBezTo>
                      <a:cubicBezTo>
                        <a:pt x="1042" y="268"/>
                        <a:pt x="1015" y="264"/>
                        <a:pt x="1054" y="261"/>
                      </a:cubicBezTo>
                      <a:cubicBezTo>
                        <a:pt x="1071" y="267"/>
                        <a:pt x="1048" y="257"/>
                        <a:pt x="1062" y="271"/>
                      </a:cubicBezTo>
                      <a:cubicBezTo>
                        <a:pt x="1065" y="274"/>
                        <a:pt x="1078" y="276"/>
                        <a:pt x="1082" y="279"/>
                      </a:cubicBezTo>
                      <a:cubicBezTo>
                        <a:pt x="1086" y="292"/>
                        <a:pt x="1076" y="292"/>
                        <a:pt x="1066" y="295"/>
                      </a:cubicBezTo>
                      <a:cubicBezTo>
                        <a:pt x="1069" y="318"/>
                        <a:pt x="1068" y="309"/>
                        <a:pt x="1078" y="323"/>
                      </a:cubicBezTo>
                      <a:cubicBezTo>
                        <a:pt x="1070" y="328"/>
                        <a:pt x="1068" y="333"/>
                        <a:pt x="1064" y="341"/>
                      </a:cubicBezTo>
                      <a:cubicBezTo>
                        <a:pt x="1067" y="354"/>
                        <a:pt x="1068" y="361"/>
                        <a:pt x="1082" y="365"/>
                      </a:cubicBezTo>
                      <a:cubicBezTo>
                        <a:pt x="1087" y="379"/>
                        <a:pt x="1104" y="374"/>
                        <a:pt x="1116" y="371"/>
                      </a:cubicBezTo>
                      <a:cubicBezTo>
                        <a:pt x="1118" y="370"/>
                        <a:pt x="1120" y="367"/>
                        <a:pt x="1122" y="367"/>
                      </a:cubicBezTo>
                      <a:cubicBezTo>
                        <a:pt x="1125" y="367"/>
                        <a:pt x="1126" y="371"/>
                        <a:pt x="1128" y="373"/>
                      </a:cubicBezTo>
                      <a:cubicBezTo>
                        <a:pt x="1136" y="379"/>
                        <a:pt x="1146" y="380"/>
                        <a:pt x="1154" y="385"/>
                      </a:cubicBezTo>
                      <a:cubicBezTo>
                        <a:pt x="1157" y="393"/>
                        <a:pt x="1146" y="398"/>
                        <a:pt x="1140" y="407"/>
                      </a:cubicBezTo>
                      <a:cubicBezTo>
                        <a:pt x="1131" y="420"/>
                        <a:pt x="1123" y="432"/>
                        <a:pt x="1114" y="445"/>
                      </a:cubicBezTo>
                      <a:cubicBezTo>
                        <a:pt x="1111" y="456"/>
                        <a:pt x="1109" y="464"/>
                        <a:pt x="1122" y="467"/>
                      </a:cubicBezTo>
                      <a:cubicBezTo>
                        <a:pt x="1136" y="476"/>
                        <a:pt x="1132" y="470"/>
                        <a:pt x="1136" y="481"/>
                      </a:cubicBezTo>
                      <a:cubicBezTo>
                        <a:pt x="1134" y="494"/>
                        <a:pt x="1128" y="497"/>
                        <a:pt x="1118" y="507"/>
                      </a:cubicBezTo>
                      <a:cubicBezTo>
                        <a:pt x="1120" y="516"/>
                        <a:pt x="1125" y="526"/>
                        <a:pt x="1120" y="535"/>
                      </a:cubicBezTo>
                      <a:cubicBezTo>
                        <a:pt x="1119" y="537"/>
                        <a:pt x="1116" y="536"/>
                        <a:pt x="1114" y="537"/>
                      </a:cubicBezTo>
                      <a:cubicBezTo>
                        <a:pt x="1109" y="539"/>
                        <a:pt x="1100" y="551"/>
                        <a:pt x="1100" y="543"/>
                      </a:cubicBezTo>
                      <a:cubicBezTo>
                        <a:pt x="1102" y="592"/>
                        <a:pt x="1092" y="607"/>
                        <a:pt x="1132" y="623"/>
                      </a:cubicBezTo>
                      <a:cubicBezTo>
                        <a:pt x="1142" y="638"/>
                        <a:pt x="1135" y="634"/>
                        <a:pt x="1150" y="637"/>
                      </a:cubicBezTo>
                      <a:cubicBezTo>
                        <a:pt x="1152" y="641"/>
                        <a:pt x="1153" y="646"/>
                        <a:pt x="1156" y="649"/>
                      </a:cubicBezTo>
                      <a:cubicBezTo>
                        <a:pt x="1160" y="653"/>
                        <a:pt x="1167" y="652"/>
                        <a:pt x="1172" y="653"/>
                      </a:cubicBezTo>
                      <a:cubicBezTo>
                        <a:pt x="1185" y="656"/>
                        <a:pt x="1197" y="660"/>
                        <a:pt x="1210" y="663"/>
                      </a:cubicBezTo>
                      <a:cubicBezTo>
                        <a:pt x="1211" y="665"/>
                        <a:pt x="1215" y="667"/>
                        <a:pt x="1214" y="669"/>
                      </a:cubicBezTo>
                      <a:cubicBezTo>
                        <a:pt x="1212" y="674"/>
                        <a:pt x="1202" y="681"/>
                        <a:pt x="1202" y="681"/>
                      </a:cubicBezTo>
                      <a:cubicBezTo>
                        <a:pt x="1198" y="692"/>
                        <a:pt x="1196" y="695"/>
                        <a:pt x="1186" y="701"/>
                      </a:cubicBezTo>
                      <a:cubicBezTo>
                        <a:pt x="1182" y="706"/>
                        <a:pt x="1178" y="719"/>
                        <a:pt x="1178" y="719"/>
                      </a:cubicBezTo>
                      <a:cubicBezTo>
                        <a:pt x="1180" y="759"/>
                        <a:pt x="1176" y="744"/>
                        <a:pt x="1190" y="765"/>
                      </a:cubicBezTo>
                      <a:cubicBezTo>
                        <a:pt x="1192" y="786"/>
                        <a:pt x="1196" y="817"/>
                        <a:pt x="1208" y="835"/>
                      </a:cubicBezTo>
                      <a:cubicBezTo>
                        <a:pt x="1211" y="847"/>
                        <a:pt x="1211" y="858"/>
                        <a:pt x="1202" y="867"/>
                      </a:cubicBezTo>
                      <a:cubicBezTo>
                        <a:pt x="1205" y="886"/>
                        <a:pt x="1208" y="889"/>
                        <a:pt x="1226" y="895"/>
                      </a:cubicBezTo>
                      <a:cubicBezTo>
                        <a:pt x="1240" y="884"/>
                        <a:pt x="1243" y="886"/>
                        <a:pt x="1260" y="889"/>
                      </a:cubicBezTo>
                      <a:cubicBezTo>
                        <a:pt x="1269" y="902"/>
                        <a:pt x="1276" y="894"/>
                        <a:pt x="1288" y="889"/>
                      </a:cubicBezTo>
                      <a:cubicBezTo>
                        <a:pt x="1307" y="894"/>
                        <a:pt x="1299" y="895"/>
                        <a:pt x="1312" y="889"/>
                      </a:cubicBezTo>
                      <a:cubicBezTo>
                        <a:pt x="1313" y="887"/>
                        <a:pt x="1312" y="884"/>
                        <a:pt x="1314" y="883"/>
                      </a:cubicBezTo>
                      <a:cubicBezTo>
                        <a:pt x="1316" y="882"/>
                        <a:pt x="1318" y="886"/>
                        <a:pt x="1320" y="887"/>
                      </a:cubicBezTo>
                      <a:cubicBezTo>
                        <a:pt x="1324" y="889"/>
                        <a:pt x="1332" y="891"/>
                        <a:pt x="1332" y="891"/>
                      </a:cubicBezTo>
                      <a:cubicBezTo>
                        <a:pt x="1346" y="888"/>
                        <a:pt x="1356" y="874"/>
                        <a:pt x="1368" y="865"/>
                      </a:cubicBezTo>
                      <a:cubicBezTo>
                        <a:pt x="1379" y="869"/>
                        <a:pt x="1375" y="873"/>
                        <a:pt x="1380" y="883"/>
                      </a:cubicBezTo>
                      <a:cubicBezTo>
                        <a:pt x="1385" y="895"/>
                        <a:pt x="1396" y="904"/>
                        <a:pt x="1406" y="911"/>
                      </a:cubicBezTo>
                      <a:cubicBezTo>
                        <a:pt x="1413" y="922"/>
                        <a:pt x="1419" y="926"/>
                        <a:pt x="1404" y="931"/>
                      </a:cubicBezTo>
                      <a:cubicBezTo>
                        <a:pt x="1394" y="946"/>
                        <a:pt x="1424" y="948"/>
                        <a:pt x="1434" y="955"/>
                      </a:cubicBezTo>
                      <a:cubicBezTo>
                        <a:pt x="1436" y="962"/>
                        <a:pt x="1435" y="962"/>
                        <a:pt x="1438" y="959"/>
                      </a:cubicBezTo>
                      <a:cubicBezTo>
                        <a:pt x="1441" y="983"/>
                        <a:pt x="1438" y="993"/>
                        <a:pt x="1462" y="999"/>
                      </a:cubicBezTo>
                      <a:cubicBezTo>
                        <a:pt x="1474" y="995"/>
                        <a:pt x="1477" y="1004"/>
                        <a:pt x="1488" y="1007"/>
                      </a:cubicBezTo>
                      <a:cubicBezTo>
                        <a:pt x="1492" y="1010"/>
                        <a:pt x="1499" y="1009"/>
                        <a:pt x="1502" y="1013"/>
                      </a:cubicBezTo>
                      <a:cubicBezTo>
                        <a:pt x="1507" y="1019"/>
                        <a:pt x="1508" y="1027"/>
                        <a:pt x="1512" y="1033"/>
                      </a:cubicBezTo>
                      <a:cubicBezTo>
                        <a:pt x="1518" y="1052"/>
                        <a:pt x="1520" y="1057"/>
                        <a:pt x="1502" y="1069"/>
                      </a:cubicBezTo>
                      <a:cubicBezTo>
                        <a:pt x="1486" y="1061"/>
                        <a:pt x="1480" y="1057"/>
                        <a:pt x="1462" y="1053"/>
                      </a:cubicBezTo>
                      <a:cubicBezTo>
                        <a:pt x="1446" y="1060"/>
                        <a:pt x="1451" y="1068"/>
                        <a:pt x="1440" y="1079"/>
                      </a:cubicBezTo>
                      <a:cubicBezTo>
                        <a:pt x="1436" y="1091"/>
                        <a:pt x="1424" y="1109"/>
                        <a:pt x="1442" y="1115"/>
                      </a:cubicBezTo>
                      <a:cubicBezTo>
                        <a:pt x="1441" y="1118"/>
                        <a:pt x="1441" y="1122"/>
                        <a:pt x="1440" y="1125"/>
                      </a:cubicBezTo>
                      <a:cubicBezTo>
                        <a:pt x="1439" y="1128"/>
                        <a:pt x="1435" y="1130"/>
                        <a:pt x="1434" y="1133"/>
                      </a:cubicBezTo>
                      <a:cubicBezTo>
                        <a:pt x="1433" y="1135"/>
                        <a:pt x="1436" y="1139"/>
                        <a:pt x="1436" y="1139"/>
                      </a:cubicBezTo>
                      <a:cubicBezTo>
                        <a:pt x="1433" y="1152"/>
                        <a:pt x="1429" y="1164"/>
                        <a:pt x="1426" y="1177"/>
                      </a:cubicBezTo>
                      <a:cubicBezTo>
                        <a:pt x="1424" y="1185"/>
                        <a:pt x="1414" y="1199"/>
                        <a:pt x="1414" y="1199"/>
                      </a:cubicBezTo>
                      <a:cubicBezTo>
                        <a:pt x="1411" y="1213"/>
                        <a:pt x="1402" y="1213"/>
                        <a:pt x="1394" y="1223"/>
                      </a:cubicBezTo>
                      <a:cubicBezTo>
                        <a:pt x="1383" y="1237"/>
                        <a:pt x="1376" y="1253"/>
                        <a:pt x="1364" y="1265"/>
                      </a:cubicBezTo>
                      <a:cubicBezTo>
                        <a:pt x="1350" y="1256"/>
                        <a:pt x="1353" y="1238"/>
                        <a:pt x="1342" y="1227"/>
                      </a:cubicBezTo>
                      <a:cubicBezTo>
                        <a:pt x="1334" y="1219"/>
                        <a:pt x="1310" y="1221"/>
                        <a:pt x="1300" y="1219"/>
                      </a:cubicBezTo>
                      <a:cubicBezTo>
                        <a:pt x="1295" y="1208"/>
                        <a:pt x="1289" y="1197"/>
                        <a:pt x="1282" y="1187"/>
                      </a:cubicBezTo>
                      <a:cubicBezTo>
                        <a:pt x="1286" y="1182"/>
                        <a:pt x="1294" y="1179"/>
                        <a:pt x="1296" y="1173"/>
                      </a:cubicBezTo>
                      <a:cubicBezTo>
                        <a:pt x="1298" y="1168"/>
                        <a:pt x="1285" y="1163"/>
                        <a:pt x="1284" y="1163"/>
                      </a:cubicBezTo>
                      <a:cubicBezTo>
                        <a:pt x="1271" y="1161"/>
                        <a:pt x="1259" y="1160"/>
                        <a:pt x="1246" y="1159"/>
                      </a:cubicBezTo>
                      <a:cubicBezTo>
                        <a:pt x="1244" y="1158"/>
                        <a:pt x="1242" y="1157"/>
                        <a:pt x="1240" y="1155"/>
                      </a:cubicBezTo>
                      <a:cubicBezTo>
                        <a:pt x="1238" y="1153"/>
                        <a:pt x="1238" y="1151"/>
                        <a:pt x="1236" y="1149"/>
                      </a:cubicBezTo>
                      <a:cubicBezTo>
                        <a:pt x="1229" y="1144"/>
                        <a:pt x="1218" y="1144"/>
                        <a:pt x="1210" y="1139"/>
                      </a:cubicBezTo>
                      <a:cubicBezTo>
                        <a:pt x="1199" y="1143"/>
                        <a:pt x="1194" y="1152"/>
                        <a:pt x="1184" y="1155"/>
                      </a:cubicBezTo>
                      <a:cubicBezTo>
                        <a:pt x="1178" y="1149"/>
                        <a:pt x="1176" y="1143"/>
                        <a:pt x="1170" y="1137"/>
                      </a:cubicBezTo>
                      <a:cubicBezTo>
                        <a:pt x="1152" y="1143"/>
                        <a:pt x="1149" y="1140"/>
                        <a:pt x="1124" y="1137"/>
                      </a:cubicBezTo>
                      <a:cubicBezTo>
                        <a:pt x="1116" y="1113"/>
                        <a:pt x="1109" y="1125"/>
                        <a:pt x="1074" y="1127"/>
                      </a:cubicBezTo>
                      <a:cubicBezTo>
                        <a:pt x="1067" y="1132"/>
                        <a:pt x="1061" y="1140"/>
                        <a:pt x="1054" y="1147"/>
                      </a:cubicBezTo>
                      <a:cubicBezTo>
                        <a:pt x="1047" y="1138"/>
                        <a:pt x="1042" y="1130"/>
                        <a:pt x="1032" y="1123"/>
                      </a:cubicBezTo>
                      <a:cubicBezTo>
                        <a:pt x="1028" y="1109"/>
                        <a:pt x="1020" y="1106"/>
                        <a:pt x="1006" y="1103"/>
                      </a:cubicBezTo>
                      <a:cubicBezTo>
                        <a:pt x="988" y="1106"/>
                        <a:pt x="991" y="1118"/>
                        <a:pt x="974" y="1127"/>
                      </a:cubicBezTo>
                      <a:cubicBezTo>
                        <a:pt x="965" y="1125"/>
                        <a:pt x="962" y="1120"/>
                        <a:pt x="954" y="1117"/>
                      </a:cubicBezTo>
                      <a:cubicBezTo>
                        <a:pt x="916" y="1128"/>
                        <a:pt x="940" y="1153"/>
                        <a:pt x="918" y="1167"/>
                      </a:cubicBezTo>
                      <a:cubicBezTo>
                        <a:pt x="906" y="1175"/>
                        <a:pt x="890" y="1170"/>
                        <a:pt x="876" y="1171"/>
                      </a:cubicBezTo>
                      <a:cubicBezTo>
                        <a:pt x="863" y="1180"/>
                        <a:pt x="854" y="1181"/>
                        <a:pt x="838" y="1183"/>
                      </a:cubicBezTo>
                      <a:cubicBezTo>
                        <a:pt x="831" y="1193"/>
                        <a:pt x="836" y="1188"/>
                        <a:pt x="822" y="1197"/>
                      </a:cubicBezTo>
                      <a:cubicBezTo>
                        <a:pt x="820" y="1198"/>
                        <a:pt x="816" y="1201"/>
                        <a:pt x="816" y="1201"/>
                      </a:cubicBezTo>
                      <a:cubicBezTo>
                        <a:pt x="811" y="1215"/>
                        <a:pt x="805" y="1213"/>
                        <a:pt x="792" y="1211"/>
                      </a:cubicBezTo>
                      <a:cubicBezTo>
                        <a:pt x="784" y="1207"/>
                        <a:pt x="768" y="1197"/>
                        <a:pt x="768" y="1197"/>
                      </a:cubicBezTo>
                      <a:cubicBezTo>
                        <a:pt x="757" y="1174"/>
                        <a:pt x="723" y="1180"/>
                        <a:pt x="702" y="1179"/>
                      </a:cubicBezTo>
                      <a:cubicBezTo>
                        <a:pt x="697" y="1172"/>
                        <a:pt x="693" y="1168"/>
                        <a:pt x="686" y="1163"/>
                      </a:cubicBezTo>
                      <a:cubicBezTo>
                        <a:pt x="685" y="1147"/>
                        <a:pt x="686" y="1137"/>
                        <a:pt x="678" y="1125"/>
                      </a:cubicBezTo>
                      <a:cubicBezTo>
                        <a:pt x="669" y="1131"/>
                        <a:pt x="670" y="1140"/>
                        <a:pt x="660" y="1133"/>
                      </a:cubicBezTo>
                      <a:cubicBezTo>
                        <a:pt x="649" y="1138"/>
                        <a:pt x="638" y="1139"/>
                        <a:pt x="626" y="1141"/>
                      </a:cubicBezTo>
                      <a:cubicBezTo>
                        <a:pt x="618" y="1154"/>
                        <a:pt x="619" y="1140"/>
                        <a:pt x="614" y="1135"/>
                      </a:cubicBezTo>
                      <a:cubicBezTo>
                        <a:pt x="609" y="1130"/>
                        <a:pt x="596" y="1123"/>
                        <a:pt x="596" y="1123"/>
                      </a:cubicBezTo>
                      <a:cubicBezTo>
                        <a:pt x="578" y="1132"/>
                        <a:pt x="578" y="1129"/>
                        <a:pt x="560" y="1125"/>
                      </a:cubicBezTo>
                      <a:cubicBezTo>
                        <a:pt x="556" y="1117"/>
                        <a:pt x="556" y="1110"/>
                        <a:pt x="546" y="1113"/>
                      </a:cubicBezTo>
                      <a:cubicBezTo>
                        <a:pt x="543" y="1121"/>
                        <a:pt x="544" y="1126"/>
                        <a:pt x="536" y="1131"/>
                      </a:cubicBezTo>
                      <a:cubicBezTo>
                        <a:pt x="524" y="1119"/>
                        <a:pt x="516" y="1110"/>
                        <a:pt x="500" y="1105"/>
                      </a:cubicBezTo>
                      <a:cubicBezTo>
                        <a:pt x="491" y="1091"/>
                        <a:pt x="497" y="1095"/>
                        <a:pt x="486" y="1091"/>
                      </a:cubicBezTo>
                      <a:cubicBezTo>
                        <a:pt x="481" y="1096"/>
                        <a:pt x="471" y="1127"/>
                        <a:pt x="468" y="1127"/>
                      </a:cubicBezTo>
                      <a:cubicBezTo>
                        <a:pt x="457" y="1119"/>
                        <a:pt x="443" y="1104"/>
                        <a:pt x="430" y="1097"/>
                      </a:cubicBezTo>
                      <a:cubicBezTo>
                        <a:pt x="427" y="1088"/>
                        <a:pt x="390" y="1096"/>
                        <a:pt x="382" y="1097"/>
                      </a:cubicBezTo>
                      <a:cubicBezTo>
                        <a:pt x="379" y="1088"/>
                        <a:pt x="375" y="1087"/>
                        <a:pt x="366" y="1085"/>
                      </a:cubicBezTo>
                      <a:cubicBezTo>
                        <a:pt x="360" y="1076"/>
                        <a:pt x="360" y="1065"/>
                        <a:pt x="350" y="1059"/>
                      </a:cubicBezTo>
                      <a:cubicBezTo>
                        <a:pt x="343" y="1061"/>
                        <a:pt x="335" y="1076"/>
                        <a:pt x="328" y="1077"/>
                      </a:cubicBezTo>
                      <a:cubicBezTo>
                        <a:pt x="300" y="1079"/>
                        <a:pt x="272" y="1078"/>
                        <a:pt x="244" y="1079"/>
                      </a:cubicBezTo>
                      <a:cubicBezTo>
                        <a:pt x="239" y="1095"/>
                        <a:pt x="248" y="1071"/>
                        <a:pt x="226" y="1093"/>
                      </a:cubicBezTo>
                      <a:cubicBezTo>
                        <a:pt x="217" y="1102"/>
                        <a:pt x="204" y="1123"/>
                        <a:pt x="192" y="1127"/>
                      </a:cubicBezTo>
                      <a:cubicBezTo>
                        <a:pt x="181" y="1135"/>
                        <a:pt x="168" y="1135"/>
                        <a:pt x="158" y="1145"/>
                      </a:cubicBezTo>
                      <a:cubicBezTo>
                        <a:pt x="152" y="1151"/>
                        <a:pt x="140" y="1163"/>
                        <a:pt x="140" y="1163"/>
                      </a:cubicBezTo>
                      <a:cubicBezTo>
                        <a:pt x="126" y="1160"/>
                        <a:pt x="130" y="1155"/>
                        <a:pt x="120" y="1149"/>
                      </a:cubicBezTo>
                      <a:cubicBezTo>
                        <a:pt x="116" y="1147"/>
                        <a:pt x="112" y="1147"/>
                        <a:pt x="108" y="1145"/>
                      </a:cubicBezTo>
                      <a:cubicBezTo>
                        <a:pt x="106" y="1144"/>
                        <a:pt x="104" y="1142"/>
                        <a:pt x="102" y="1141"/>
                      </a:cubicBezTo>
                      <a:cubicBezTo>
                        <a:pt x="80" y="1148"/>
                        <a:pt x="113" y="1139"/>
                        <a:pt x="90" y="1139"/>
                      </a:cubicBezTo>
                      <a:cubicBezTo>
                        <a:pt x="85" y="1139"/>
                        <a:pt x="82" y="1148"/>
                        <a:pt x="78" y="1149"/>
                      </a:cubicBezTo>
                      <a:cubicBezTo>
                        <a:pt x="72" y="1151"/>
                        <a:pt x="63" y="1151"/>
                        <a:pt x="58" y="1150"/>
                      </a:cubicBezTo>
                      <a:lnTo>
                        <a:pt x="49" y="1145"/>
                      </a:lnTo>
                      <a:lnTo>
                        <a:pt x="48" y="1129"/>
                      </a:lnTo>
                      <a:lnTo>
                        <a:pt x="40" y="1124"/>
                      </a:lnTo>
                      <a:lnTo>
                        <a:pt x="33" y="1103"/>
                      </a:lnTo>
                      <a:lnTo>
                        <a:pt x="28" y="1082"/>
                      </a:lnTo>
                      <a:lnTo>
                        <a:pt x="19" y="1067"/>
                      </a:lnTo>
                      <a:lnTo>
                        <a:pt x="3" y="1031"/>
                      </a:lnTo>
                      <a:lnTo>
                        <a:pt x="7" y="1012"/>
                      </a:lnTo>
                      <a:lnTo>
                        <a:pt x="0" y="997"/>
                      </a:lnTo>
                      <a:lnTo>
                        <a:pt x="4" y="971"/>
                      </a:lnTo>
                      <a:lnTo>
                        <a:pt x="16" y="964"/>
                      </a:lnTo>
                      <a:lnTo>
                        <a:pt x="7" y="932"/>
                      </a:lnTo>
                      <a:lnTo>
                        <a:pt x="13" y="908"/>
                      </a:lnTo>
                      <a:lnTo>
                        <a:pt x="40" y="889"/>
                      </a:lnTo>
                      <a:lnTo>
                        <a:pt x="70" y="904"/>
                      </a:lnTo>
                      <a:lnTo>
                        <a:pt x="82" y="893"/>
                      </a:lnTo>
                      <a:lnTo>
                        <a:pt x="99" y="887"/>
                      </a:lnTo>
                      <a:lnTo>
                        <a:pt x="130" y="880"/>
                      </a:lnTo>
                      <a:lnTo>
                        <a:pt x="154" y="878"/>
                      </a:lnTo>
                      <a:lnTo>
                        <a:pt x="159" y="865"/>
                      </a:lnTo>
                      <a:lnTo>
                        <a:pt x="193" y="856"/>
                      </a:lnTo>
                      <a:lnTo>
                        <a:pt x="208" y="859"/>
                      </a:lnTo>
                      <a:lnTo>
                        <a:pt x="228" y="869"/>
                      </a:lnTo>
                      <a:lnTo>
                        <a:pt x="264" y="866"/>
                      </a:lnTo>
                      <a:lnTo>
                        <a:pt x="282" y="856"/>
                      </a:lnTo>
                      <a:lnTo>
                        <a:pt x="316" y="854"/>
                      </a:lnTo>
                      <a:lnTo>
                        <a:pt x="324" y="842"/>
                      </a:lnTo>
                      <a:lnTo>
                        <a:pt x="327" y="827"/>
                      </a:lnTo>
                      <a:lnTo>
                        <a:pt x="316" y="808"/>
                      </a:lnTo>
                      <a:lnTo>
                        <a:pt x="319" y="796"/>
                      </a:lnTo>
                      <a:lnTo>
                        <a:pt x="328" y="788"/>
                      </a:lnTo>
                      <a:lnTo>
                        <a:pt x="346" y="782"/>
                      </a:lnTo>
                      <a:lnTo>
                        <a:pt x="361" y="776"/>
                      </a:lnTo>
                      <a:lnTo>
                        <a:pt x="378" y="773"/>
                      </a:lnTo>
                      <a:lnTo>
                        <a:pt x="388" y="764"/>
                      </a:lnTo>
                      <a:lnTo>
                        <a:pt x="399" y="752"/>
                      </a:lnTo>
                      <a:lnTo>
                        <a:pt x="420" y="748"/>
                      </a:lnTo>
                      <a:lnTo>
                        <a:pt x="438" y="734"/>
                      </a:lnTo>
                      <a:lnTo>
                        <a:pt x="438" y="716"/>
                      </a:lnTo>
                      <a:lnTo>
                        <a:pt x="430" y="698"/>
                      </a:lnTo>
                      <a:lnTo>
                        <a:pt x="426" y="688"/>
                      </a:lnTo>
                      <a:lnTo>
                        <a:pt x="441" y="677"/>
                      </a:lnTo>
                      <a:lnTo>
                        <a:pt x="454" y="677"/>
                      </a:lnTo>
                      <a:lnTo>
                        <a:pt x="471" y="674"/>
                      </a:lnTo>
                      <a:lnTo>
                        <a:pt x="475" y="656"/>
                      </a:lnTo>
                      <a:lnTo>
                        <a:pt x="465" y="643"/>
                      </a:lnTo>
                      <a:lnTo>
                        <a:pt x="451" y="622"/>
                      </a:lnTo>
                      <a:lnTo>
                        <a:pt x="420" y="605"/>
                      </a:lnTo>
                      <a:lnTo>
                        <a:pt x="418" y="593"/>
                      </a:lnTo>
                      <a:lnTo>
                        <a:pt x="426" y="584"/>
                      </a:lnTo>
                      <a:lnTo>
                        <a:pt x="436" y="575"/>
                      </a:lnTo>
                      <a:lnTo>
                        <a:pt x="441" y="560"/>
                      </a:lnTo>
                      <a:lnTo>
                        <a:pt x="438" y="542"/>
                      </a:lnTo>
                      <a:lnTo>
                        <a:pt x="429" y="529"/>
                      </a:lnTo>
                      <a:lnTo>
                        <a:pt x="403" y="527"/>
                      </a:lnTo>
                      <a:lnTo>
                        <a:pt x="382" y="520"/>
                      </a:lnTo>
                      <a:lnTo>
                        <a:pt x="375" y="506"/>
                      </a:lnTo>
                      <a:lnTo>
                        <a:pt x="357" y="49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0" name="Freeform 6"/>
                <p:cNvSpPr>
                  <a:spLocks/>
                </p:cNvSpPr>
                <p:nvPr/>
              </p:nvSpPr>
              <p:spPr bwMode="gray">
                <a:xfrm>
                  <a:off x="2432" y="1077"/>
                  <a:ext cx="1619" cy="1559"/>
                </a:xfrm>
                <a:custGeom>
                  <a:avLst/>
                  <a:gdLst>
                    <a:gd name="T0" fmla="*/ 14 w 1761"/>
                    <a:gd name="T1" fmla="*/ 850 h 1565"/>
                    <a:gd name="T2" fmla="*/ 25 w 1761"/>
                    <a:gd name="T3" fmla="*/ 743 h 1565"/>
                    <a:gd name="T4" fmla="*/ 84 w 1761"/>
                    <a:gd name="T5" fmla="*/ 650 h 1565"/>
                    <a:gd name="T6" fmla="*/ 137 w 1761"/>
                    <a:gd name="T7" fmla="*/ 577 h 1565"/>
                    <a:gd name="T8" fmla="*/ 173 w 1761"/>
                    <a:gd name="T9" fmla="*/ 555 h 1565"/>
                    <a:gd name="T10" fmla="*/ 221 w 1761"/>
                    <a:gd name="T11" fmla="*/ 488 h 1565"/>
                    <a:gd name="T12" fmla="*/ 234 w 1761"/>
                    <a:gd name="T13" fmla="*/ 325 h 1565"/>
                    <a:gd name="T14" fmla="*/ 266 w 1761"/>
                    <a:gd name="T15" fmla="*/ 247 h 1565"/>
                    <a:gd name="T16" fmla="*/ 314 w 1761"/>
                    <a:gd name="T17" fmla="*/ 287 h 1565"/>
                    <a:gd name="T18" fmla="*/ 334 w 1761"/>
                    <a:gd name="T19" fmla="*/ 236 h 1565"/>
                    <a:gd name="T20" fmla="*/ 354 w 1761"/>
                    <a:gd name="T21" fmla="*/ 115 h 1565"/>
                    <a:gd name="T22" fmla="*/ 363 w 1761"/>
                    <a:gd name="T23" fmla="*/ 1 h 1565"/>
                    <a:gd name="T24" fmla="*/ 421 w 1761"/>
                    <a:gd name="T25" fmla="*/ 108 h 1565"/>
                    <a:gd name="T26" fmla="*/ 425 w 1761"/>
                    <a:gd name="T27" fmla="*/ 158 h 1565"/>
                    <a:gd name="T28" fmla="*/ 474 w 1761"/>
                    <a:gd name="T29" fmla="*/ 191 h 1565"/>
                    <a:gd name="T30" fmla="*/ 533 w 1761"/>
                    <a:gd name="T31" fmla="*/ 234 h 1565"/>
                    <a:gd name="T32" fmla="*/ 593 w 1761"/>
                    <a:gd name="T33" fmla="*/ 149 h 1565"/>
                    <a:gd name="T34" fmla="*/ 656 w 1761"/>
                    <a:gd name="T35" fmla="*/ 205 h 1565"/>
                    <a:gd name="T36" fmla="*/ 723 w 1761"/>
                    <a:gd name="T37" fmla="*/ 256 h 1565"/>
                    <a:gd name="T38" fmla="*/ 722 w 1761"/>
                    <a:gd name="T39" fmla="*/ 331 h 1565"/>
                    <a:gd name="T40" fmla="*/ 757 w 1761"/>
                    <a:gd name="T41" fmla="*/ 470 h 1565"/>
                    <a:gd name="T42" fmla="*/ 731 w 1761"/>
                    <a:gd name="T43" fmla="*/ 595 h 1565"/>
                    <a:gd name="T44" fmla="*/ 709 w 1761"/>
                    <a:gd name="T45" fmla="*/ 626 h 1565"/>
                    <a:gd name="T46" fmla="*/ 646 w 1761"/>
                    <a:gd name="T47" fmla="*/ 667 h 1565"/>
                    <a:gd name="T48" fmla="*/ 599 w 1761"/>
                    <a:gd name="T49" fmla="*/ 608 h 1565"/>
                    <a:gd name="T50" fmla="*/ 590 w 1761"/>
                    <a:gd name="T51" fmla="*/ 741 h 1565"/>
                    <a:gd name="T52" fmla="*/ 603 w 1761"/>
                    <a:gd name="T53" fmla="*/ 861 h 1565"/>
                    <a:gd name="T54" fmla="*/ 664 w 1761"/>
                    <a:gd name="T55" fmla="*/ 946 h 1565"/>
                    <a:gd name="T56" fmla="*/ 672 w 1761"/>
                    <a:gd name="T57" fmla="*/ 1042 h 1565"/>
                    <a:gd name="T58" fmla="*/ 666 w 1761"/>
                    <a:gd name="T59" fmla="*/ 1137 h 1565"/>
                    <a:gd name="T60" fmla="*/ 610 w 1761"/>
                    <a:gd name="T61" fmla="*/ 1219 h 1565"/>
                    <a:gd name="T62" fmla="*/ 554 w 1761"/>
                    <a:gd name="T63" fmla="*/ 1301 h 1565"/>
                    <a:gd name="T64" fmla="*/ 516 w 1761"/>
                    <a:gd name="T65" fmla="*/ 1312 h 1565"/>
                    <a:gd name="T66" fmla="*/ 453 w 1761"/>
                    <a:gd name="T67" fmla="*/ 1312 h 1565"/>
                    <a:gd name="T68" fmla="*/ 415 w 1761"/>
                    <a:gd name="T69" fmla="*/ 1197 h 1565"/>
                    <a:gd name="T70" fmla="*/ 363 w 1761"/>
                    <a:gd name="T71" fmla="*/ 1188 h 1565"/>
                    <a:gd name="T72" fmla="*/ 330 w 1761"/>
                    <a:gd name="T73" fmla="*/ 1299 h 1565"/>
                    <a:gd name="T74" fmla="*/ 351 w 1761"/>
                    <a:gd name="T75" fmla="*/ 1402 h 1565"/>
                    <a:gd name="T76" fmla="*/ 335 w 1761"/>
                    <a:gd name="T77" fmla="*/ 1485 h 1565"/>
                    <a:gd name="T78" fmla="*/ 299 w 1761"/>
                    <a:gd name="T79" fmla="*/ 1494 h 1565"/>
                    <a:gd name="T80" fmla="*/ 263 w 1761"/>
                    <a:gd name="T81" fmla="*/ 1452 h 1565"/>
                    <a:gd name="T82" fmla="*/ 263 w 1761"/>
                    <a:gd name="T83" fmla="*/ 1376 h 1565"/>
                    <a:gd name="T84" fmla="*/ 270 w 1761"/>
                    <a:gd name="T85" fmla="*/ 1322 h 1565"/>
                    <a:gd name="T86" fmla="*/ 279 w 1761"/>
                    <a:gd name="T87" fmla="*/ 1229 h 1565"/>
                    <a:gd name="T88" fmla="*/ 247 w 1761"/>
                    <a:gd name="T89" fmla="*/ 1211 h 1565"/>
                    <a:gd name="T90" fmla="*/ 243 w 1761"/>
                    <a:gd name="T91" fmla="*/ 1154 h 1565"/>
                    <a:gd name="T92" fmla="*/ 236 w 1761"/>
                    <a:gd name="T93" fmla="*/ 1115 h 1565"/>
                    <a:gd name="T94" fmla="*/ 193 w 1761"/>
                    <a:gd name="T95" fmla="*/ 1113 h 1565"/>
                    <a:gd name="T96" fmla="*/ 179 w 1761"/>
                    <a:gd name="T97" fmla="*/ 1023 h 1565"/>
                    <a:gd name="T98" fmla="*/ 183 w 1761"/>
                    <a:gd name="T99" fmla="*/ 935 h 1565"/>
                    <a:gd name="T100" fmla="*/ 208 w 1761"/>
                    <a:gd name="T101" fmla="*/ 924 h 1565"/>
                    <a:gd name="T102" fmla="*/ 188 w 1761"/>
                    <a:gd name="T103" fmla="*/ 891 h 1565"/>
                    <a:gd name="T104" fmla="*/ 154 w 1761"/>
                    <a:gd name="T105" fmla="*/ 923 h 1565"/>
                    <a:gd name="T106" fmla="*/ 120 w 1761"/>
                    <a:gd name="T107" fmla="*/ 900 h 1565"/>
                    <a:gd name="T108" fmla="*/ 79 w 1761"/>
                    <a:gd name="T109" fmla="*/ 891 h 1565"/>
                    <a:gd name="T110" fmla="*/ 53 w 1761"/>
                    <a:gd name="T111" fmla="*/ 920 h 156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61" h="1565">
                      <a:moveTo>
                        <a:pt x="108" y="962"/>
                      </a:moveTo>
                      <a:cubicBezTo>
                        <a:pt x="105" y="950"/>
                        <a:pt x="90" y="924"/>
                        <a:pt x="77" y="920"/>
                      </a:cubicBezTo>
                      <a:cubicBezTo>
                        <a:pt x="70" y="911"/>
                        <a:pt x="61" y="896"/>
                        <a:pt x="50" y="893"/>
                      </a:cubicBezTo>
                      <a:cubicBezTo>
                        <a:pt x="29" y="875"/>
                        <a:pt x="62" y="901"/>
                        <a:pt x="35" y="886"/>
                      </a:cubicBezTo>
                      <a:cubicBezTo>
                        <a:pt x="33" y="885"/>
                        <a:pt x="32" y="882"/>
                        <a:pt x="30" y="880"/>
                      </a:cubicBezTo>
                      <a:cubicBezTo>
                        <a:pt x="28" y="879"/>
                        <a:pt x="26" y="878"/>
                        <a:pt x="24" y="877"/>
                      </a:cubicBezTo>
                      <a:cubicBezTo>
                        <a:pt x="20" y="850"/>
                        <a:pt x="24" y="858"/>
                        <a:pt x="6" y="848"/>
                      </a:cubicBezTo>
                      <a:cubicBezTo>
                        <a:pt x="7" y="837"/>
                        <a:pt x="0" y="802"/>
                        <a:pt x="17" y="797"/>
                      </a:cubicBezTo>
                      <a:cubicBezTo>
                        <a:pt x="35" y="802"/>
                        <a:pt x="27" y="802"/>
                        <a:pt x="44" y="791"/>
                      </a:cubicBezTo>
                      <a:cubicBezTo>
                        <a:pt x="46" y="781"/>
                        <a:pt x="48" y="779"/>
                        <a:pt x="55" y="773"/>
                      </a:cubicBezTo>
                      <a:cubicBezTo>
                        <a:pt x="61" y="752"/>
                        <a:pt x="67" y="745"/>
                        <a:pt x="90" y="742"/>
                      </a:cubicBezTo>
                      <a:cubicBezTo>
                        <a:pt x="100" y="727"/>
                        <a:pt x="107" y="720"/>
                        <a:pt x="122" y="711"/>
                      </a:cubicBezTo>
                      <a:cubicBezTo>
                        <a:pt x="134" y="696"/>
                        <a:pt x="145" y="701"/>
                        <a:pt x="166" y="699"/>
                      </a:cubicBezTo>
                      <a:cubicBezTo>
                        <a:pt x="170" y="696"/>
                        <a:pt x="171" y="689"/>
                        <a:pt x="175" y="686"/>
                      </a:cubicBezTo>
                      <a:cubicBezTo>
                        <a:pt x="180" y="682"/>
                        <a:pt x="187" y="682"/>
                        <a:pt x="193" y="679"/>
                      </a:cubicBezTo>
                      <a:cubicBezTo>
                        <a:pt x="201" y="671"/>
                        <a:pt x="200" y="662"/>
                        <a:pt x="208" y="653"/>
                      </a:cubicBezTo>
                      <a:cubicBezTo>
                        <a:pt x="215" y="645"/>
                        <a:pt x="228" y="642"/>
                        <a:pt x="235" y="633"/>
                      </a:cubicBezTo>
                      <a:cubicBezTo>
                        <a:pt x="241" y="613"/>
                        <a:pt x="233" y="631"/>
                        <a:pt x="273" y="624"/>
                      </a:cubicBezTo>
                      <a:cubicBezTo>
                        <a:pt x="281" y="623"/>
                        <a:pt x="299" y="605"/>
                        <a:pt x="311" y="602"/>
                      </a:cubicBezTo>
                      <a:cubicBezTo>
                        <a:pt x="313" y="600"/>
                        <a:pt x="316" y="599"/>
                        <a:pt x="317" y="597"/>
                      </a:cubicBezTo>
                      <a:cubicBezTo>
                        <a:pt x="318" y="595"/>
                        <a:pt x="317" y="592"/>
                        <a:pt x="319" y="590"/>
                      </a:cubicBezTo>
                      <a:cubicBezTo>
                        <a:pt x="323" y="586"/>
                        <a:pt x="330" y="586"/>
                        <a:pt x="335" y="586"/>
                      </a:cubicBezTo>
                      <a:cubicBezTo>
                        <a:pt x="353" y="585"/>
                        <a:pt x="370" y="585"/>
                        <a:pt x="388" y="584"/>
                      </a:cubicBezTo>
                      <a:cubicBezTo>
                        <a:pt x="392" y="577"/>
                        <a:pt x="397" y="578"/>
                        <a:pt x="402" y="573"/>
                      </a:cubicBezTo>
                      <a:cubicBezTo>
                        <a:pt x="404" y="572"/>
                        <a:pt x="397" y="575"/>
                        <a:pt x="399" y="575"/>
                      </a:cubicBezTo>
                      <a:cubicBezTo>
                        <a:pt x="404" y="577"/>
                        <a:pt x="411" y="574"/>
                        <a:pt x="417" y="573"/>
                      </a:cubicBezTo>
                      <a:cubicBezTo>
                        <a:pt x="422" y="565"/>
                        <a:pt x="431" y="560"/>
                        <a:pt x="440" y="557"/>
                      </a:cubicBezTo>
                      <a:cubicBezTo>
                        <a:pt x="449" y="551"/>
                        <a:pt x="454" y="545"/>
                        <a:pt x="464" y="542"/>
                      </a:cubicBezTo>
                      <a:cubicBezTo>
                        <a:pt x="471" y="533"/>
                        <a:pt x="480" y="529"/>
                        <a:pt x="491" y="524"/>
                      </a:cubicBezTo>
                      <a:cubicBezTo>
                        <a:pt x="497" y="517"/>
                        <a:pt x="502" y="510"/>
                        <a:pt x="511" y="508"/>
                      </a:cubicBezTo>
                      <a:cubicBezTo>
                        <a:pt x="515" y="486"/>
                        <a:pt x="519" y="485"/>
                        <a:pt x="528" y="468"/>
                      </a:cubicBezTo>
                      <a:cubicBezTo>
                        <a:pt x="525" y="457"/>
                        <a:pt x="532" y="439"/>
                        <a:pt x="533" y="428"/>
                      </a:cubicBezTo>
                      <a:cubicBezTo>
                        <a:pt x="531" y="406"/>
                        <a:pt x="536" y="400"/>
                        <a:pt x="522" y="388"/>
                      </a:cubicBezTo>
                      <a:cubicBezTo>
                        <a:pt x="524" y="380"/>
                        <a:pt x="527" y="376"/>
                        <a:pt x="533" y="370"/>
                      </a:cubicBezTo>
                      <a:cubicBezTo>
                        <a:pt x="536" y="357"/>
                        <a:pt x="540" y="349"/>
                        <a:pt x="542" y="335"/>
                      </a:cubicBezTo>
                      <a:cubicBezTo>
                        <a:pt x="540" y="326"/>
                        <a:pt x="538" y="320"/>
                        <a:pt x="533" y="312"/>
                      </a:cubicBezTo>
                      <a:cubicBezTo>
                        <a:pt x="530" y="300"/>
                        <a:pt x="531" y="288"/>
                        <a:pt x="522" y="279"/>
                      </a:cubicBezTo>
                      <a:cubicBezTo>
                        <a:pt x="535" y="257"/>
                        <a:pt x="538" y="267"/>
                        <a:pt x="562" y="272"/>
                      </a:cubicBezTo>
                      <a:cubicBezTo>
                        <a:pt x="582" y="266"/>
                        <a:pt x="585" y="258"/>
                        <a:pt x="600" y="246"/>
                      </a:cubicBezTo>
                      <a:cubicBezTo>
                        <a:pt x="608" y="249"/>
                        <a:pt x="609" y="252"/>
                        <a:pt x="615" y="257"/>
                      </a:cubicBezTo>
                      <a:cubicBezTo>
                        <a:pt x="618" y="260"/>
                        <a:pt x="626" y="266"/>
                        <a:pt x="626" y="266"/>
                      </a:cubicBezTo>
                      <a:cubicBezTo>
                        <a:pt x="644" y="264"/>
                        <a:pt x="667" y="260"/>
                        <a:pt x="682" y="272"/>
                      </a:cubicBezTo>
                      <a:cubicBezTo>
                        <a:pt x="688" y="286"/>
                        <a:pt x="700" y="284"/>
                        <a:pt x="713" y="290"/>
                      </a:cubicBezTo>
                      <a:cubicBezTo>
                        <a:pt x="715" y="292"/>
                        <a:pt x="716" y="294"/>
                        <a:pt x="718" y="295"/>
                      </a:cubicBezTo>
                      <a:cubicBezTo>
                        <a:pt x="720" y="296"/>
                        <a:pt x="722" y="296"/>
                        <a:pt x="724" y="297"/>
                      </a:cubicBezTo>
                      <a:cubicBezTo>
                        <a:pt x="734" y="305"/>
                        <a:pt x="736" y="313"/>
                        <a:pt x="749" y="317"/>
                      </a:cubicBezTo>
                      <a:cubicBezTo>
                        <a:pt x="748" y="310"/>
                        <a:pt x="746" y="297"/>
                        <a:pt x="746" y="297"/>
                      </a:cubicBezTo>
                      <a:lnTo>
                        <a:pt x="758" y="270"/>
                      </a:lnTo>
                      <a:cubicBezTo>
                        <a:pt x="777" y="251"/>
                        <a:pt x="763" y="262"/>
                        <a:pt x="751" y="244"/>
                      </a:cubicBezTo>
                      <a:cubicBezTo>
                        <a:pt x="759" y="234"/>
                        <a:pt x="765" y="244"/>
                        <a:pt x="775" y="246"/>
                      </a:cubicBezTo>
                      <a:cubicBezTo>
                        <a:pt x="781" y="247"/>
                        <a:pt x="793" y="250"/>
                        <a:pt x="793" y="250"/>
                      </a:cubicBezTo>
                      <a:cubicBezTo>
                        <a:pt x="796" y="233"/>
                        <a:pt x="796" y="209"/>
                        <a:pt x="811" y="197"/>
                      </a:cubicBezTo>
                      <a:cubicBezTo>
                        <a:pt x="814" y="163"/>
                        <a:pt x="813" y="187"/>
                        <a:pt x="826" y="170"/>
                      </a:cubicBezTo>
                      <a:cubicBezTo>
                        <a:pt x="822" y="158"/>
                        <a:pt x="816" y="147"/>
                        <a:pt x="806" y="139"/>
                      </a:cubicBezTo>
                      <a:cubicBezTo>
                        <a:pt x="809" y="125"/>
                        <a:pt x="807" y="121"/>
                        <a:pt x="820" y="115"/>
                      </a:cubicBezTo>
                      <a:cubicBezTo>
                        <a:pt x="823" y="103"/>
                        <a:pt x="817" y="90"/>
                        <a:pt x="806" y="83"/>
                      </a:cubicBezTo>
                      <a:cubicBezTo>
                        <a:pt x="802" y="72"/>
                        <a:pt x="801" y="65"/>
                        <a:pt x="811" y="57"/>
                      </a:cubicBezTo>
                      <a:cubicBezTo>
                        <a:pt x="822" y="38"/>
                        <a:pt x="811" y="62"/>
                        <a:pt x="811" y="43"/>
                      </a:cubicBezTo>
                      <a:cubicBezTo>
                        <a:pt x="811" y="21"/>
                        <a:pt x="822" y="15"/>
                        <a:pt x="840" y="10"/>
                      </a:cubicBezTo>
                      <a:cubicBezTo>
                        <a:pt x="841" y="7"/>
                        <a:pt x="841" y="2"/>
                        <a:pt x="844" y="1"/>
                      </a:cubicBezTo>
                      <a:cubicBezTo>
                        <a:pt x="850" y="0"/>
                        <a:pt x="852" y="11"/>
                        <a:pt x="858" y="14"/>
                      </a:cubicBezTo>
                      <a:cubicBezTo>
                        <a:pt x="864" y="17"/>
                        <a:pt x="871" y="17"/>
                        <a:pt x="878" y="19"/>
                      </a:cubicBezTo>
                      <a:cubicBezTo>
                        <a:pt x="888" y="35"/>
                        <a:pt x="901" y="42"/>
                        <a:pt x="913" y="57"/>
                      </a:cubicBezTo>
                      <a:cubicBezTo>
                        <a:pt x="920" y="77"/>
                        <a:pt x="930" y="87"/>
                        <a:pt x="951" y="92"/>
                      </a:cubicBezTo>
                      <a:cubicBezTo>
                        <a:pt x="961" y="89"/>
                        <a:pt x="966" y="100"/>
                        <a:pt x="975" y="108"/>
                      </a:cubicBezTo>
                      <a:cubicBezTo>
                        <a:pt x="981" y="113"/>
                        <a:pt x="991" y="113"/>
                        <a:pt x="998" y="117"/>
                      </a:cubicBezTo>
                      <a:cubicBezTo>
                        <a:pt x="1005" y="120"/>
                        <a:pt x="1018" y="126"/>
                        <a:pt x="1018" y="126"/>
                      </a:cubicBezTo>
                      <a:cubicBezTo>
                        <a:pt x="1001" y="131"/>
                        <a:pt x="1017" y="140"/>
                        <a:pt x="1007" y="155"/>
                      </a:cubicBezTo>
                      <a:cubicBezTo>
                        <a:pt x="1004" y="159"/>
                        <a:pt x="993" y="159"/>
                        <a:pt x="993" y="159"/>
                      </a:cubicBezTo>
                      <a:cubicBezTo>
                        <a:pt x="992" y="160"/>
                        <a:pt x="983" y="165"/>
                        <a:pt x="984" y="168"/>
                      </a:cubicBezTo>
                      <a:cubicBezTo>
                        <a:pt x="986" y="173"/>
                        <a:pt x="993" y="181"/>
                        <a:pt x="993" y="181"/>
                      </a:cubicBezTo>
                      <a:cubicBezTo>
                        <a:pt x="996" y="198"/>
                        <a:pt x="992" y="204"/>
                        <a:pt x="1009" y="201"/>
                      </a:cubicBezTo>
                      <a:cubicBezTo>
                        <a:pt x="1022" y="203"/>
                        <a:pt x="1027" y="205"/>
                        <a:pt x="1038" y="212"/>
                      </a:cubicBezTo>
                      <a:cubicBezTo>
                        <a:pt x="1048" y="208"/>
                        <a:pt x="1049" y="202"/>
                        <a:pt x="1058" y="197"/>
                      </a:cubicBezTo>
                      <a:cubicBezTo>
                        <a:pt x="1080" y="202"/>
                        <a:pt x="1056" y="197"/>
                        <a:pt x="1100" y="201"/>
                      </a:cubicBezTo>
                      <a:cubicBezTo>
                        <a:pt x="1110" y="202"/>
                        <a:pt x="1129" y="208"/>
                        <a:pt x="1129" y="208"/>
                      </a:cubicBezTo>
                      <a:cubicBezTo>
                        <a:pt x="1133" y="229"/>
                        <a:pt x="1139" y="224"/>
                        <a:pt x="1156" y="221"/>
                      </a:cubicBezTo>
                      <a:cubicBezTo>
                        <a:pt x="1165" y="226"/>
                        <a:pt x="1170" y="235"/>
                        <a:pt x="1173" y="223"/>
                      </a:cubicBezTo>
                      <a:cubicBezTo>
                        <a:pt x="1187" y="233"/>
                        <a:pt x="1190" y="234"/>
                        <a:pt x="1207" y="239"/>
                      </a:cubicBezTo>
                      <a:cubicBezTo>
                        <a:pt x="1215" y="248"/>
                        <a:pt x="1222" y="246"/>
                        <a:pt x="1233" y="244"/>
                      </a:cubicBezTo>
                      <a:cubicBezTo>
                        <a:pt x="1237" y="237"/>
                        <a:pt x="1245" y="232"/>
                        <a:pt x="1251" y="226"/>
                      </a:cubicBezTo>
                      <a:cubicBezTo>
                        <a:pt x="1274" y="213"/>
                        <a:pt x="1286" y="203"/>
                        <a:pt x="1305" y="192"/>
                      </a:cubicBezTo>
                      <a:cubicBezTo>
                        <a:pt x="1308" y="167"/>
                        <a:pt x="1305" y="155"/>
                        <a:pt x="1331" y="146"/>
                      </a:cubicBezTo>
                      <a:cubicBezTo>
                        <a:pt x="1349" y="151"/>
                        <a:pt x="1328" y="143"/>
                        <a:pt x="1342" y="155"/>
                      </a:cubicBezTo>
                      <a:cubicBezTo>
                        <a:pt x="1351" y="162"/>
                        <a:pt x="1365" y="158"/>
                        <a:pt x="1376" y="159"/>
                      </a:cubicBezTo>
                      <a:cubicBezTo>
                        <a:pt x="1395" y="165"/>
                        <a:pt x="1417" y="165"/>
                        <a:pt x="1434" y="155"/>
                      </a:cubicBezTo>
                      <a:cubicBezTo>
                        <a:pt x="1441" y="156"/>
                        <a:pt x="1449" y="155"/>
                        <a:pt x="1456" y="157"/>
                      </a:cubicBezTo>
                      <a:cubicBezTo>
                        <a:pt x="1471" y="161"/>
                        <a:pt x="1463" y="167"/>
                        <a:pt x="1469" y="161"/>
                      </a:cubicBezTo>
                      <a:cubicBezTo>
                        <a:pt x="1472" y="178"/>
                        <a:pt x="1468" y="196"/>
                        <a:pt x="1485" y="201"/>
                      </a:cubicBezTo>
                      <a:cubicBezTo>
                        <a:pt x="1502" y="197"/>
                        <a:pt x="1503" y="207"/>
                        <a:pt x="1516" y="215"/>
                      </a:cubicBezTo>
                      <a:cubicBezTo>
                        <a:pt x="1524" y="219"/>
                        <a:pt x="1535" y="222"/>
                        <a:pt x="1543" y="226"/>
                      </a:cubicBezTo>
                      <a:cubicBezTo>
                        <a:pt x="1567" y="221"/>
                        <a:pt x="1564" y="220"/>
                        <a:pt x="1589" y="226"/>
                      </a:cubicBezTo>
                      <a:cubicBezTo>
                        <a:pt x="1595" y="238"/>
                        <a:pt x="1604" y="243"/>
                        <a:pt x="1616" y="246"/>
                      </a:cubicBezTo>
                      <a:cubicBezTo>
                        <a:pt x="1625" y="244"/>
                        <a:pt x="1643" y="250"/>
                        <a:pt x="1643" y="250"/>
                      </a:cubicBezTo>
                      <a:cubicBezTo>
                        <a:pt x="1646" y="262"/>
                        <a:pt x="1665" y="264"/>
                        <a:pt x="1676" y="266"/>
                      </a:cubicBezTo>
                      <a:cubicBezTo>
                        <a:pt x="1698" y="276"/>
                        <a:pt x="1703" y="273"/>
                        <a:pt x="1689" y="277"/>
                      </a:cubicBezTo>
                      <a:cubicBezTo>
                        <a:pt x="1685" y="282"/>
                        <a:pt x="1678" y="284"/>
                        <a:pt x="1676" y="290"/>
                      </a:cubicBezTo>
                      <a:cubicBezTo>
                        <a:pt x="1674" y="295"/>
                        <a:pt x="1676" y="301"/>
                        <a:pt x="1674" y="306"/>
                      </a:cubicBezTo>
                      <a:cubicBezTo>
                        <a:pt x="1672" y="310"/>
                        <a:pt x="1665" y="317"/>
                        <a:pt x="1665" y="317"/>
                      </a:cubicBezTo>
                      <a:lnTo>
                        <a:pt x="1674" y="341"/>
                      </a:lnTo>
                      <a:cubicBezTo>
                        <a:pt x="1676" y="343"/>
                        <a:pt x="1757" y="396"/>
                        <a:pt x="1714" y="408"/>
                      </a:cubicBezTo>
                      <a:cubicBezTo>
                        <a:pt x="1706" y="419"/>
                        <a:pt x="1708" y="425"/>
                        <a:pt x="1721" y="428"/>
                      </a:cubicBezTo>
                      <a:cubicBezTo>
                        <a:pt x="1725" y="435"/>
                        <a:pt x="1731" y="437"/>
                        <a:pt x="1734" y="444"/>
                      </a:cubicBezTo>
                      <a:cubicBezTo>
                        <a:pt x="1735" y="455"/>
                        <a:pt x="1734" y="467"/>
                        <a:pt x="1738" y="477"/>
                      </a:cubicBezTo>
                      <a:cubicBezTo>
                        <a:pt x="1740" y="483"/>
                        <a:pt x="1754" y="490"/>
                        <a:pt x="1754" y="490"/>
                      </a:cubicBezTo>
                      <a:cubicBezTo>
                        <a:pt x="1757" y="502"/>
                        <a:pt x="1759" y="512"/>
                        <a:pt x="1747" y="519"/>
                      </a:cubicBezTo>
                      <a:cubicBezTo>
                        <a:pt x="1748" y="540"/>
                        <a:pt x="1761" y="567"/>
                        <a:pt x="1743" y="579"/>
                      </a:cubicBezTo>
                      <a:cubicBezTo>
                        <a:pt x="1742" y="606"/>
                        <a:pt x="1750" y="616"/>
                        <a:pt x="1732" y="628"/>
                      </a:cubicBezTo>
                      <a:cubicBezTo>
                        <a:pt x="1728" y="620"/>
                        <a:pt x="1717" y="611"/>
                        <a:pt x="1709" y="606"/>
                      </a:cubicBezTo>
                      <a:cubicBezTo>
                        <a:pt x="1694" y="611"/>
                        <a:pt x="1714" y="603"/>
                        <a:pt x="1696" y="615"/>
                      </a:cubicBezTo>
                      <a:cubicBezTo>
                        <a:pt x="1691" y="618"/>
                        <a:pt x="1684" y="619"/>
                        <a:pt x="1678" y="622"/>
                      </a:cubicBezTo>
                      <a:cubicBezTo>
                        <a:pt x="1671" y="618"/>
                        <a:pt x="1670" y="614"/>
                        <a:pt x="1663" y="610"/>
                      </a:cubicBezTo>
                      <a:cubicBezTo>
                        <a:pt x="1655" y="615"/>
                        <a:pt x="1651" y="623"/>
                        <a:pt x="1643" y="628"/>
                      </a:cubicBezTo>
                      <a:cubicBezTo>
                        <a:pt x="1638" y="636"/>
                        <a:pt x="1640" y="630"/>
                        <a:pt x="1643" y="639"/>
                      </a:cubicBezTo>
                      <a:cubicBezTo>
                        <a:pt x="1644" y="641"/>
                        <a:pt x="1645" y="646"/>
                        <a:pt x="1645" y="646"/>
                      </a:cubicBezTo>
                      <a:cubicBezTo>
                        <a:pt x="1608" y="676"/>
                        <a:pt x="1649" y="647"/>
                        <a:pt x="1612" y="662"/>
                      </a:cubicBezTo>
                      <a:cubicBezTo>
                        <a:pt x="1608" y="663"/>
                        <a:pt x="1605" y="673"/>
                        <a:pt x="1603" y="675"/>
                      </a:cubicBezTo>
                      <a:cubicBezTo>
                        <a:pt x="1597" y="682"/>
                        <a:pt x="1588" y="684"/>
                        <a:pt x="1580" y="686"/>
                      </a:cubicBezTo>
                      <a:cubicBezTo>
                        <a:pt x="1568" y="684"/>
                        <a:pt x="1560" y="681"/>
                        <a:pt x="1549" y="684"/>
                      </a:cubicBezTo>
                      <a:cubicBezTo>
                        <a:pt x="1541" y="712"/>
                        <a:pt x="1551" y="699"/>
                        <a:pt x="1498" y="697"/>
                      </a:cubicBezTo>
                      <a:cubicBezTo>
                        <a:pt x="1484" y="689"/>
                        <a:pt x="1483" y="670"/>
                        <a:pt x="1465" y="664"/>
                      </a:cubicBezTo>
                      <a:cubicBezTo>
                        <a:pt x="1460" y="659"/>
                        <a:pt x="1451" y="646"/>
                        <a:pt x="1451" y="646"/>
                      </a:cubicBezTo>
                      <a:cubicBezTo>
                        <a:pt x="1448" y="635"/>
                        <a:pt x="1442" y="637"/>
                        <a:pt x="1431" y="635"/>
                      </a:cubicBezTo>
                      <a:cubicBezTo>
                        <a:pt x="1426" y="629"/>
                        <a:pt x="1425" y="624"/>
                        <a:pt x="1423" y="617"/>
                      </a:cubicBezTo>
                      <a:cubicBezTo>
                        <a:pt x="1408" y="620"/>
                        <a:pt x="1406" y="624"/>
                        <a:pt x="1389" y="628"/>
                      </a:cubicBezTo>
                      <a:cubicBezTo>
                        <a:pt x="1381" y="637"/>
                        <a:pt x="1377" y="647"/>
                        <a:pt x="1367" y="653"/>
                      </a:cubicBezTo>
                      <a:cubicBezTo>
                        <a:pt x="1371" y="692"/>
                        <a:pt x="1370" y="657"/>
                        <a:pt x="1382" y="684"/>
                      </a:cubicBezTo>
                      <a:cubicBezTo>
                        <a:pt x="1377" y="693"/>
                        <a:pt x="1371" y="700"/>
                        <a:pt x="1365" y="708"/>
                      </a:cubicBezTo>
                      <a:cubicBezTo>
                        <a:pt x="1362" y="726"/>
                        <a:pt x="1351" y="732"/>
                        <a:pt x="1365" y="746"/>
                      </a:cubicBezTo>
                      <a:cubicBezTo>
                        <a:pt x="1369" y="760"/>
                        <a:pt x="1384" y="750"/>
                        <a:pt x="1367" y="771"/>
                      </a:cubicBezTo>
                      <a:cubicBezTo>
                        <a:pt x="1365" y="787"/>
                        <a:pt x="1369" y="789"/>
                        <a:pt x="1362" y="784"/>
                      </a:cubicBezTo>
                      <a:cubicBezTo>
                        <a:pt x="1352" y="800"/>
                        <a:pt x="1339" y="814"/>
                        <a:pt x="1331" y="831"/>
                      </a:cubicBezTo>
                      <a:cubicBezTo>
                        <a:pt x="1327" y="839"/>
                        <a:pt x="1354" y="846"/>
                        <a:pt x="1354" y="846"/>
                      </a:cubicBezTo>
                      <a:cubicBezTo>
                        <a:pt x="1364" y="859"/>
                        <a:pt x="1360" y="872"/>
                        <a:pt x="1378" y="877"/>
                      </a:cubicBezTo>
                      <a:cubicBezTo>
                        <a:pt x="1384" y="883"/>
                        <a:pt x="1390" y="885"/>
                        <a:pt x="1396" y="891"/>
                      </a:cubicBezTo>
                      <a:cubicBezTo>
                        <a:pt x="1400" y="903"/>
                        <a:pt x="1412" y="914"/>
                        <a:pt x="1423" y="920"/>
                      </a:cubicBezTo>
                      <a:cubicBezTo>
                        <a:pt x="1430" y="940"/>
                        <a:pt x="1447" y="940"/>
                        <a:pt x="1463" y="949"/>
                      </a:cubicBezTo>
                      <a:cubicBezTo>
                        <a:pt x="1469" y="952"/>
                        <a:pt x="1483" y="957"/>
                        <a:pt x="1483" y="957"/>
                      </a:cubicBezTo>
                      <a:cubicBezTo>
                        <a:pt x="1499" y="971"/>
                        <a:pt x="1512" y="973"/>
                        <a:pt x="1534" y="975"/>
                      </a:cubicBezTo>
                      <a:cubicBezTo>
                        <a:pt x="1537" y="978"/>
                        <a:pt x="1536" y="985"/>
                        <a:pt x="1540" y="986"/>
                      </a:cubicBezTo>
                      <a:cubicBezTo>
                        <a:pt x="1554" y="990"/>
                        <a:pt x="1569" y="988"/>
                        <a:pt x="1583" y="991"/>
                      </a:cubicBezTo>
                      <a:cubicBezTo>
                        <a:pt x="1593" y="997"/>
                        <a:pt x="1601" y="1000"/>
                        <a:pt x="1587" y="1020"/>
                      </a:cubicBezTo>
                      <a:cubicBezTo>
                        <a:pt x="1584" y="1025"/>
                        <a:pt x="1569" y="1024"/>
                        <a:pt x="1569" y="1024"/>
                      </a:cubicBezTo>
                      <a:cubicBezTo>
                        <a:pt x="1577" y="1038"/>
                        <a:pt x="1573" y="1054"/>
                        <a:pt x="1558" y="1060"/>
                      </a:cubicBezTo>
                      <a:cubicBezTo>
                        <a:pt x="1550" y="1072"/>
                        <a:pt x="1552" y="1072"/>
                        <a:pt x="1560" y="1082"/>
                      </a:cubicBezTo>
                      <a:cubicBezTo>
                        <a:pt x="1565" y="1097"/>
                        <a:pt x="1565" y="1116"/>
                        <a:pt x="1574" y="1129"/>
                      </a:cubicBezTo>
                      <a:cubicBezTo>
                        <a:pt x="1576" y="1134"/>
                        <a:pt x="1582" y="1137"/>
                        <a:pt x="1583" y="1142"/>
                      </a:cubicBezTo>
                      <a:cubicBezTo>
                        <a:pt x="1594" y="1190"/>
                        <a:pt x="1575" y="1163"/>
                        <a:pt x="1592" y="1184"/>
                      </a:cubicBezTo>
                      <a:cubicBezTo>
                        <a:pt x="1596" y="1199"/>
                        <a:pt x="1579" y="1192"/>
                        <a:pt x="1569" y="1191"/>
                      </a:cubicBezTo>
                      <a:cubicBezTo>
                        <a:pt x="1560" y="1186"/>
                        <a:pt x="1554" y="1178"/>
                        <a:pt x="1543" y="1178"/>
                      </a:cubicBezTo>
                      <a:cubicBezTo>
                        <a:pt x="1496" y="1232"/>
                        <a:pt x="1513" y="1242"/>
                        <a:pt x="1500" y="1218"/>
                      </a:cubicBezTo>
                      <a:cubicBezTo>
                        <a:pt x="1495" y="1209"/>
                        <a:pt x="1498" y="1212"/>
                        <a:pt x="1489" y="1209"/>
                      </a:cubicBezTo>
                      <a:cubicBezTo>
                        <a:pt x="1483" y="1201"/>
                        <a:pt x="1476" y="1212"/>
                        <a:pt x="1465" y="1215"/>
                      </a:cubicBezTo>
                      <a:cubicBezTo>
                        <a:pt x="1448" y="1225"/>
                        <a:pt x="1444" y="1230"/>
                        <a:pt x="1423" y="1233"/>
                      </a:cubicBezTo>
                      <a:cubicBezTo>
                        <a:pt x="1407" y="1255"/>
                        <a:pt x="1435" y="1214"/>
                        <a:pt x="1416" y="1269"/>
                      </a:cubicBezTo>
                      <a:cubicBezTo>
                        <a:pt x="1411" y="1282"/>
                        <a:pt x="1377" y="1286"/>
                        <a:pt x="1369" y="1287"/>
                      </a:cubicBezTo>
                      <a:cubicBezTo>
                        <a:pt x="1366" y="1297"/>
                        <a:pt x="1360" y="1306"/>
                        <a:pt x="1351" y="1311"/>
                      </a:cubicBezTo>
                      <a:cubicBezTo>
                        <a:pt x="1348" y="1322"/>
                        <a:pt x="1342" y="1317"/>
                        <a:pt x="1336" y="1327"/>
                      </a:cubicBezTo>
                      <a:cubicBezTo>
                        <a:pt x="1334" y="1316"/>
                        <a:pt x="1330" y="1317"/>
                        <a:pt x="1325" y="1307"/>
                      </a:cubicBezTo>
                      <a:cubicBezTo>
                        <a:pt x="1308" y="1317"/>
                        <a:pt x="1303" y="1342"/>
                        <a:pt x="1282" y="1351"/>
                      </a:cubicBezTo>
                      <a:cubicBezTo>
                        <a:pt x="1273" y="1362"/>
                        <a:pt x="1268" y="1360"/>
                        <a:pt x="1253" y="1362"/>
                      </a:cubicBezTo>
                      <a:cubicBezTo>
                        <a:pt x="1236" y="1368"/>
                        <a:pt x="1243" y="1366"/>
                        <a:pt x="1231" y="1369"/>
                      </a:cubicBezTo>
                      <a:cubicBezTo>
                        <a:pt x="1229" y="1371"/>
                        <a:pt x="1228" y="1376"/>
                        <a:pt x="1225" y="1375"/>
                      </a:cubicBezTo>
                      <a:cubicBezTo>
                        <a:pt x="1219" y="1374"/>
                        <a:pt x="1215" y="1365"/>
                        <a:pt x="1209" y="1364"/>
                      </a:cubicBezTo>
                      <a:cubicBezTo>
                        <a:pt x="1204" y="1363"/>
                        <a:pt x="1198" y="1363"/>
                        <a:pt x="1193" y="1362"/>
                      </a:cubicBezTo>
                      <a:cubicBezTo>
                        <a:pt x="1188" y="1350"/>
                        <a:pt x="1182" y="1324"/>
                        <a:pt x="1182" y="1324"/>
                      </a:cubicBezTo>
                      <a:cubicBezTo>
                        <a:pt x="1172" y="1325"/>
                        <a:pt x="1161" y="1325"/>
                        <a:pt x="1151" y="1327"/>
                      </a:cubicBezTo>
                      <a:cubicBezTo>
                        <a:pt x="1137" y="1330"/>
                        <a:pt x="1132" y="1341"/>
                        <a:pt x="1113" y="1344"/>
                      </a:cubicBezTo>
                      <a:cubicBezTo>
                        <a:pt x="1100" y="1341"/>
                        <a:pt x="1091" y="1354"/>
                        <a:pt x="1078" y="1358"/>
                      </a:cubicBezTo>
                      <a:cubicBezTo>
                        <a:pt x="1068" y="1366"/>
                        <a:pt x="1065" y="1364"/>
                        <a:pt x="1051" y="1362"/>
                      </a:cubicBezTo>
                      <a:cubicBezTo>
                        <a:pt x="1049" y="1358"/>
                        <a:pt x="1043" y="1356"/>
                        <a:pt x="1042" y="1351"/>
                      </a:cubicBezTo>
                      <a:cubicBezTo>
                        <a:pt x="1038" y="1314"/>
                        <a:pt x="1054" y="1289"/>
                        <a:pt x="1018" y="1282"/>
                      </a:cubicBezTo>
                      <a:cubicBezTo>
                        <a:pt x="1011" y="1276"/>
                        <a:pt x="1012" y="1270"/>
                        <a:pt x="1004" y="1278"/>
                      </a:cubicBezTo>
                      <a:cubicBezTo>
                        <a:pt x="989" y="1274"/>
                        <a:pt x="985" y="1272"/>
                        <a:pt x="975" y="1262"/>
                      </a:cubicBezTo>
                      <a:cubicBezTo>
                        <a:pt x="972" y="1253"/>
                        <a:pt x="969" y="1250"/>
                        <a:pt x="960" y="1247"/>
                      </a:cubicBezTo>
                      <a:cubicBezTo>
                        <a:pt x="952" y="1242"/>
                        <a:pt x="949" y="1251"/>
                        <a:pt x="942" y="1258"/>
                      </a:cubicBezTo>
                      <a:cubicBezTo>
                        <a:pt x="934" y="1277"/>
                        <a:pt x="930" y="1253"/>
                        <a:pt x="915" y="1249"/>
                      </a:cubicBezTo>
                      <a:cubicBezTo>
                        <a:pt x="894" y="1251"/>
                        <a:pt x="888" y="1247"/>
                        <a:pt x="882" y="1267"/>
                      </a:cubicBezTo>
                      <a:cubicBezTo>
                        <a:pt x="867" y="1263"/>
                        <a:pt x="873" y="1258"/>
                        <a:pt x="862" y="1251"/>
                      </a:cubicBezTo>
                      <a:cubicBezTo>
                        <a:pt x="856" y="1247"/>
                        <a:pt x="844" y="1238"/>
                        <a:pt x="844" y="1238"/>
                      </a:cubicBezTo>
                      <a:cubicBezTo>
                        <a:pt x="838" y="1246"/>
                        <a:pt x="841" y="1252"/>
                        <a:pt x="831" y="1255"/>
                      </a:cubicBezTo>
                      <a:cubicBezTo>
                        <a:pt x="825" y="1258"/>
                        <a:pt x="820" y="1260"/>
                        <a:pt x="815" y="1264"/>
                      </a:cubicBezTo>
                      <a:cubicBezTo>
                        <a:pt x="812" y="1288"/>
                        <a:pt x="814" y="1279"/>
                        <a:pt x="798" y="1287"/>
                      </a:cubicBezTo>
                      <a:cubicBezTo>
                        <a:pt x="788" y="1281"/>
                        <a:pt x="786" y="1302"/>
                        <a:pt x="780" y="1309"/>
                      </a:cubicBezTo>
                      <a:cubicBezTo>
                        <a:pt x="775" y="1323"/>
                        <a:pt x="775" y="1338"/>
                        <a:pt x="764" y="1349"/>
                      </a:cubicBezTo>
                      <a:cubicBezTo>
                        <a:pt x="770" y="1375"/>
                        <a:pt x="767" y="1367"/>
                        <a:pt x="786" y="1373"/>
                      </a:cubicBezTo>
                      <a:cubicBezTo>
                        <a:pt x="787" y="1385"/>
                        <a:pt x="786" y="1397"/>
                        <a:pt x="789" y="1409"/>
                      </a:cubicBezTo>
                      <a:cubicBezTo>
                        <a:pt x="789" y="1411"/>
                        <a:pt x="794" y="1410"/>
                        <a:pt x="795" y="1411"/>
                      </a:cubicBezTo>
                      <a:cubicBezTo>
                        <a:pt x="798" y="1414"/>
                        <a:pt x="802" y="1422"/>
                        <a:pt x="802" y="1422"/>
                      </a:cubicBezTo>
                      <a:cubicBezTo>
                        <a:pt x="805" y="1434"/>
                        <a:pt x="810" y="1444"/>
                        <a:pt x="813" y="1456"/>
                      </a:cubicBezTo>
                      <a:cubicBezTo>
                        <a:pt x="814" y="1459"/>
                        <a:pt x="815" y="1464"/>
                        <a:pt x="815" y="1464"/>
                      </a:cubicBezTo>
                      <a:cubicBezTo>
                        <a:pt x="816" y="1473"/>
                        <a:pt x="821" y="1483"/>
                        <a:pt x="818" y="1491"/>
                      </a:cubicBezTo>
                      <a:cubicBezTo>
                        <a:pt x="816" y="1496"/>
                        <a:pt x="807" y="1494"/>
                        <a:pt x="802" y="1496"/>
                      </a:cubicBezTo>
                      <a:cubicBezTo>
                        <a:pt x="796" y="1498"/>
                        <a:pt x="784" y="1504"/>
                        <a:pt x="784" y="1504"/>
                      </a:cubicBezTo>
                      <a:cubicBezTo>
                        <a:pt x="778" y="1527"/>
                        <a:pt x="780" y="1513"/>
                        <a:pt x="778" y="1545"/>
                      </a:cubicBezTo>
                      <a:cubicBezTo>
                        <a:pt x="769" y="1544"/>
                        <a:pt x="749" y="1538"/>
                        <a:pt x="738" y="1542"/>
                      </a:cubicBezTo>
                      <a:cubicBezTo>
                        <a:pt x="733" y="1550"/>
                        <a:pt x="725" y="1559"/>
                        <a:pt x="716" y="1563"/>
                      </a:cubicBezTo>
                      <a:cubicBezTo>
                        <a:pt x="714" y="1565"/>
                        <a:pt x="729" y="1556"/>
                        <a:pt x="725" y="1555"/>
                      </a:cubicBezTo>
                      <a:cubicBezTo>
                        <a:pt x="725" y="1555"/>
                        <a:pt x="719" y="1561"/>
                        <a:pt x="714" y="1561"/>
                      </a:cubicBezTo>
                      <a:cubicBezTo>
                        <a:pt x="709" y="1561"/>
                        <a:pt x="701" y="1556"/>
                        <a:pt x="693" y="1554"/>
                      </a:cubicBezTo>
                      <a:cubicBezTo>
                        <a:pt x="685" y="1552"/>
                        <a:pt x="673" y="1554"/>
                        <a:pt x="666" y="1552"/>
                      </a:cubicBezTo>
                      <a:lnTo>
                        <a:pt x="648" y="1542"/>
                      </a:lnTo>
                      <a:lnTo>
                        <a:pt x="638" y="1530"/>
                      </a:lnTo>
                      <a:lnTo>
                        <a:pt x="627" y="1516"/>
                      </a:lnTo>
                      <a:lnTo>
                        <a:pt x="609" y="1512"/>
                      </a:lnTo>
                      <a:lnTo>
                        <a:pt x="596" y="1491"/>
                      </a:lnTo>
                      <a:lnTo>
                        <a:pt x="596" y="1462"/>
                      </a:lnTo>
                      <a:lnTo>
                        <a:pt x="596" y="1443"/>
                      </a:lnTo>
                      <a:lnTo>
                        <a:pt x="600" y="1434"/>
                      </a:lnTo>
                      <a:lnTo>
                        <a:pt x="608" y="1426"/>
                      </a:lnTo>
                      <a:lnTo>
                        <a:pt x="617" y="1420"/>
                      </a:lnTo>
                      <a:lnTo>
                        <a:pt x="612" y="1407"/>
                      </a:lnTo>
                      <a:lnTo>
                        <a:pt x="617" y="1395"/>
                      </a:lnTo>
                      <a:lnTo>
                        <a:pt x="627" y="1384"/>
                      </a:lnTo>
                      <a:lnTo>
                        <a:pt x="627" y="1372"/>
                      </a:lnTo>
                      <a:lnTo>
                        <a:pt x="618" y="1363"/>
                      </a:lnTo>
                      <a:lnTo>
                        <a:pt x="606" y="1356"/>
                      </a:lnTo>
                      <a:lnTo>
                        <a:pt x="612" y="1335"/>
                      </a:lnTo>
                      <a:lnTo>
                        <a:pt x="633" y="1300"/>
                      </a:lnTo>
                      <a:lnTo>
                        <a:pt x="648" y="1279"/>
                      </a:lnTo>
                      <a:lnTo>
                        <a:pt x="630" y="1270"/>
                      </a:lnTo>
                      <a:lnTo>
                        <a:pt x="621" y="1261"/>
                      </a:lnTo>
                      <a:lnTo>
                        <a:pt x="602" y="1272"/>
                      </a:lnTo>
                      <a:lnTo>
                        <a:pt x="584" y="1267"/>
                      </a:lnTo>
                      <a:lnTo>
                        <a:pt x="573" y="1261"/>
                      </a:lnTo>
                      <a:lnTo>
                        <a:pt x="561" y="1251"/>
                      </a:lnTo>
                      <a:lnTo>
                        <a:pt x="558" y="1234"/>
                      </a:lnTo>
                      <a:lnTo>
                        <a:pt x="573" y="1218"/>
                      </a:lnTo>
                      <a:lnTo>
                        <a:pt x="569" y="1212"/>
                      </a:lnTo>
                      <a:lnTo>
                        <a:pt x="561" y="1200"/>
                      </a:lnTo>
                      <a:lnTo>
                        <a:pt x="560" y="1188"/>
                      </a:lnTo>
                      <a:lnTo>
                        <a:pt x="578" y="1179"/>
                      </a:lnTo>
                      <a:lnTo>
                        <a:pt x="575" y="1171"/>
                      </a:lnTo>
                      <a:lnTo>
                        <a:pt x="561" y="1170"/>
                      </a:lnTo>
                      <a:lnTo>
                        <a:pt x="549" y="1155"/>
                      </a:lnTo>
                      <a:lnTo>
                        <a:pt x="525" y="1159"/>
                      </a:lnTo>
                      <a:lnTo>
                        <a:pt x="500" y="1171"/>
                      </a:lnTo>
                      <a:lnTo>
                        <a:pt x="483" y="1164"/>
                      </a:lnTo>
                      <a:lnTo>
                        <a:pt x="468" y="1153"/>
                      </a:lnTo>
                      <a:lnTo>
                        <a:pt x="447" y="1153"/>
                      </a:lnTo>
                      <a:lnTo>
                        <a:pt x="432" y="1155"/>
                      </a:lnTo>
                      <a:lnTo>
                        <a:pt x="425" y="1093"/>
                      </a:lnTo>
                      <a:lnTo>
                        <a:pt x="437" y="1086"/>
                      </a:lnTo>
                      <a:lnTo>
                        <a:pt x="426" y="1068"/>
                      </a:lnTo>
                      <a:lnTo>
                        <a:pt x="416" y="1063"/>
                      </a:lnTo>
                      <a:lnTo>
                        <a:pt x="419" y="1027"/>
                      </a:lnTo>
                      <a:lnTo>
                        <a:pt x="404" y="1012"/>
                      </a:lnTo>
                      <a:lnTo>
                        <a:pt x="419" y="1003"/>
                      </a:lnTo>
                      <a:lnTo>
                        <a:pt x="417" y="990"/>
                      </a:lnTo>
                      <a:lnTo>
                        <a:pt x="422" y="975"/>
                      </a:lnTo>
                      <a:lnTo>
                        <a:pt x="443" y="973"/>
                      </a:lnTo>
                      <a:lnTo>
                        <a:pt x="462" y="982"/>
                      </a:lnTo>
                      <a:lnTo>
                        <a:pt x="480" y="988"/>
                      </a:lnTo>
                      <a:lnTo>
                        <a:pt x="483" y="979"/>
                      </a:lnTo>
                      <a:lnTo>
                        <a:pt x="483" y="964"/>
                      </a:lnTo>
                      <a:lnTo>
                        <a:pt x="494" y="954"/>
                      </a:lnTo>
                      <a:lnTo>
                        <a:pt x="465" y="951"/>
                      </a:lnTo>
                      <a:lnTo>
                        <a:pt x="453" y="940"/>
                      </a:lnTo>
                      <a:lnTo>
                        <a:pt x="444" y="933"/>
                      </a:lnTo>
                      <a:lnTo>
                        <a:pt x="434" y="925"/>
                      </a:lnTo>
                      <a:lnTo>
                        <a:pt x="419" y="931"/>
                      </a:lnTo>
                      <a:lnTo>
                        <a:pt x="396" y="948"/>
                      </a:lnTo>
                      <a:lnTo>
                        <a:pt x="384" y="945"/>
                      </a:lnTo>
                      <a:lnTo>
                        <a:pt x="369" y="961"/>
                      </a:lnTo>
                      <a:lnTo>
                        <a:pt x="357" y="963"/>
                      </a:lnTo>
                      <a:lnTo>
                        <a:pt x="329" y="967"/>
                      </a:lnTo>
                      <a:lnTo>
                        <a:pt x="317" y="955"/>
                      </a:lnTo>
                      <a:lnTo>
                        <a:pt x="308" y="955"/>
                      </a:lnTo>
                      <a:lnTo>
                        <a:pt x="282" y="954"/>
                      </a:lnTo>
                      <a:lnTo>
                        <a:pt x="275" y="936"/>
                      </a:lnTo>
                      <a:lnTo>
                        <a:pt x="263" y="918"/>
                      </a:lnTo>
                      <a:lnTo>
                        <a:pt x="245" y="897"/>
                      </a:lnTo>
                      <a:lnTo>
                        <a:pt x="222" y="898"/>
                      </a:lnTo>
                      <a:lnTo>
                        <a:pt x="207" y="909"/>
                      </a:lnTo>
                      <a:lnTo>
                        <a:pt x="183" y="924"/>
                      </a:lnTo>
                      <a:lnTo>
                        <a:pt x="173" y="921"/>
                      </a:lnTo>
                      <a:lnTo>
                        <a:pt x="164" y="910"/>
                      </a:lnTo>
                      <a:lnTo>
                        <a:pt x="152" y="915"/>
                      </a:lnTo>
                      <a:lnTo>
                        <a:pt x="132" y="936"/>
                      </a:lnTo>
                      <a:lnTo>
                        <a:pt x="122" y="960"/>
                      </a:lnTo>
                      <a:lnTo>
                        <a:pt x="108" y="962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1" name="Freeform 7"/>
                <p:cNvSpPr>
                  <a:spLocks/>
                </p:cNvSpPr>
                <p:nvPr/>
              </p:nvSpPr>
              <p:spPr bwMode="gray">
                <a:xfrm>
                  <a:off x="3050" y="2134"/>
                  <a:ext cx="1930" cy="1412"/>
                </a:xfrm>
                <a:custGeom>
                  <a:avLst/>
                  <a:gdLst>
                    <a:gd name="T0" fmla="*/ 371 w 2099"/>
                    <a:gd name="T1" fmla="*/ 118 h 1418"/>
                    <a:gd name="T2" fmla="*/ 342 w 2099"/>
                    <a:gd name="T3" fmla="*/ 137 h 1418"/>
                    <a:gd name="T4" fmla="*/ 320 w 2099"/>
                    <a:gd name="T5" fmla="*/ 203 h 1418"/>
                    <a:gd name="T6" fmla="*/ 281 w 2099"/>
                    <a:gd name="T7" fmla="*/ 235 h 1418"/>
                    <a:gd name="T8" fmla="*/ 247 w 2099"/>
                    <a:gd name="T9" fmla="*/ 290 h 1418"/>
                    <a:gd name="T10" fmla="*/ 225 w 2099"/>
                    <a:gd name="T11" fmla="*/ 280 h 1418"/>
                    <a:gd name="T12" fmla="*/ 190 w 2099"/>
                    <a:gd name="T13" fmla="*/ 269 h 1418"/>
                    <a:gd name="T14" fmla="*/ 161 w 2099"/>
                    <a:gd name="T15" fmla="*/ 242 h 1418"/>
                    <a:gd name="T16" fmla="*/ 133 w 2099"/>
                    <a:gd name="T17" fmla="*/ 196 h 1418"/>
                    <a:gd name="T18" fmla="*/ 109 w 2099"/>
                    <a:gd name="T19" fmla="*/ 178 h 1418"/>
                    <a:gd name="T20" fmla="*/ 73 w 2099"/>
                    <a:gd name="T21" fmla="*/ 167 h 1418"/>
                    <a:gd name="T22" fmla="*/ 45 w 2099"/>
                    <a:gd name="T23" fmla="*/ 244 h 1418"/>
                    <a:gd name="T24" fmla="*/ 48 w 2099"/>
                    <a:gd name="T25" fmla="*/ 344 h 1418"/>
                    <a:gd name="T26" fmla="*/ 53 w 2099"/>
                    <a:gd name="T27" fmla="*/ 412 h 1418"/>
                    <a:gd name="T28" fmla="*/ 16 w 2099"/>
                    <a:gd name="T29" fmla="*/ 478 h 1418"/>
                    <a:gd name="T30" fmla="*/ 6 w 2099"/>
                    <a:gd name="T31" fmla="*/ 576 h 1418"/>
                    <a:gd name="T32" fmla="*/ 10 w 2099"/>
                    <a:gd name="T33" fmla="*/ 677 h 1418"/>
                    <a:gd name="T34" fmla="*/ 40 w 2099"/>
                    <a:gd name="T35" fmla="*/ 704 h 1418"/>
                    <a:gd name="T36" fmla="*/ 84 w 2099"/>
                    <a:gd name="T37" fmla="*/ 674 h 1418"/>
                    <a:gd name="T38" fmla="*/ 108 w 2099"/>
                    <a:gd name="T39" fmla="*/ 758 h 1418"/>
                    <a:gd name="T40" fmla="*/ 132 w 2099"/>
                    <a:gd name="T41" fmla="*/ 808 h 1418"/>
                    <a:gd name="T42" fmla="*/ 130 w 2099"/>
                    <a:gd name="T43" fmla="*/ 844 h 1418"/>
                    <a:gd name="T44" fmla="*/ 113 w 2099"/>
                    <a:gd name="T45" fmla="*/ 911 h 1418"/>
                    <a:gd name="T46" fmla="*/ 93 w 2099"/>
                    <a:gd name="T47" fmla="*/ 1013 h 1418"/>
                    <a:gd name="T48" fmla="*/ 124 w 2099"/>
                    <a:gd name="T49" fmla="*/ 1055 h 1418"/>
                    <a:gd name="T50" fmla="*/ 163 w 2099"/>
                    <a:gd name="T51" fmla="*/ 1003 h 1418"/>
                    <a:gd name="T52" fmla="*/ 191 w 2099"/>
                    <a:gd name="T53" fmla="*/ 930 h 1418"/>
                    <a:gd name="T54" fmla="*/ 236 w 2099"/>
                    <a:gd name="T55" fmla="*/ 938 h 1418"/>
                    <a:gd name="T56" fmla="*/ 278 w 2099"/>
                    <a:gd name="T57" fmla="*/ 943 h 1418"/>
                    <a:gd name="T58" fmla="*/ 331 w 2099"/>
                    <a:gd name="T59" fmla="*/ 966 h 1418"/>
                    <a:gd name="T60" fmla="*/ 372 w 2099"/>
                    <a:gd name="T61" fmla="*/ 956 h 1418"/>
                    <a:gd name="T62" fmla="*/ 431 w 2099"/>
                    <a:gd name="T63" fmla="*/ 922 h 1418"/>
                    <a:gd name="T64" fmla="*/ 485 w 2099"/>
                    <a:gd name="T65" fmla="*/ 972 h 1418"/>
                    <a:gd name="T66" fmla="*/ 508 w 2099"/>
                    <a:gd name="T67" fmla="*/ 1042 h 1418"/>
                    <a:gd name="T68" fmla="*/ 494 w 2099"/>
                    <a:gd name="T69" fmla="*/ 1183 h 1418"/>
                    <a:gd name="T70" fmla="*/ 528 w 2099"/>
                    <a:gd name="T71" fmla="*/ 1337 h 1418"/>
                    <a:gd name="T72" fmla="*/ 613 w 2099"/>
                    <a:gd name="T73" fmla="*/ 1340 h 1418"/>
                    <a:gd name="T74" fmla="*/ 667 w 2099"/>
                    <a:gd name="T75" fmla="*/ 1335 h 1418"/>
                    <a:gd name="T76" fmla="*/ 714 w 2099"/>
                    <a:gd name="T77" fmla="*/ 1265 h 1418"/>
                    <a:gd name="T78" fmla="*/ 747 w 2099"/>
                    <a:gd name="T79" fmla="*/ 1254 h 1418"/>
                    <a:gd name="T80" fmla="*/ 813 w 2099"/>
                    <a:gd name="T81" fmla="*/ 1220 h 1418"/>
                    <a:gd name="T82" fmla="*/ 874 w 2099"/>
                    <a:gd name="T83" fmla="*/ 1287 h 1418"/>
                    <a:gd name="T84" fmla="*/ 859 w 2099"/>
                    <a:gd name="T85" fmla="*/ 1066 h 1418"/>
                    <a:gd name="T86" fmla="*/ 908 w 2099"/>
                    <a:gd name="T87" fmla="*/ 880 h 1418"/>
                    <a:gd name="T88" fmla="*/ 884 w 2099"/>
                    <a:gd name="T89" fmla="*/ 674 h 1418"/>
                    <a:gd name="T90" fmla="*/ 874 w 2099"/>
                    <a:gd name="T91" fmla="*/ 455 h 1418"/>
                    <a:gd name="T92" fmla="*/ 886 w 2099"/>
                    <a:gd name="T93" fmla="*/ 363 h 1418"/>
                    <a:gd name="T94" fmla="*/ 829 w 2099"/>
                    <a:gd name="T95" fmla="*/ 348 h 1418"/>
                    <a:gd name="T96" fmla="*/ 783 w 2099"/>
                    <a:gd name="T97" fmla="*/ 235 h 1418"/>
                    <a:gd name="T98" fmla="*/ 742 w 2099"/>
                    <a:gd name="T99" fmla="*/ 212 h 1418"/>
                    <a:gd name="T100" fmla="*/ 709 w 2099"/>
                    <a:gd name="T101" fmla="*/ 136 h 1418"/>
                    <a:gd name="T102" fmla="*/ 642 w 2099"/>
                    <a:gd name="T103" fmla="*/ 63 h 1418"/>
                    <a:gd name="T104" fmla="*/ 595 w 2099"/>
                    <a:gd name="T105" fmla="*/ 3 h 1418"/>
                    <a:gd name="T106" fmla="*/ 556 w 2099"/>
                    <a:gd name="T107" fmla="*/ 60 h 1418"/>
                    <a:gd name="T108" fmla="*/ 495 w 2099"/>
                    <a:gd name="T109" fmla="*/ 115 h 1418"/>
                    <a:gd name="T110" fmla="*/ 429 w 2099"/>
                    <a:gd name="T111" fmla="*/ 131 h 141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99" h="1418">
                      <a:moveTo>
                        <a:pt x="933" y="139"/>
                      </a:moveTo>
                      <a:lnTo>
                        <a:pt x="914" y="128"/>
                      </a:lnTo>
                      <a:lnTo>
                        <a:pt x="897" y="126"/>
                      </a:lnTo>
                      <a:lnTo>
                        <a:pt x="873" y="113"/>
                      </a:lnTo>
                      <a:lnTo>
                        <a:pt x="857" y="128"/>
                      </a:lnTo>
                      <a:lnTo>
                        <a:pt x="848" y="143"/>
                      </a:lnTo>
                      <a:lnTo>
                        <a:pt x="837" y="165"/>
                      </a:lnTo>
                      <a:lnTo>
                        <a:pt x="828" y="156"/>
                      </a:lnTo>
                      <a:lnTo>
                        <a:pt x="816" y="136"/>
                      </a:lnTo>
                      <a:lnTo>
                        <a:pt x="795" y="147"/>
                      </a:lnTo>
                      <a:lnTo>
                        <a:pt x="780" y="162"/>
                      </a:lnTo>
                      <a:lnTo>
                        <a:pt x="752" y="171"/>
                      </a:lnTo>
                      <a:lnTo>
                        <a:pt x="741" y="180"/>
                      </a:lnTo>
                      <a:lnTo>
                        <a:pt x="746" y="189"/>
                      </a:lnTo>
                      <a:lnTo>
                        <a:pt x="740" y="213"/>
                      </a:lnTo>
                      <a:lnTo>
                        <a:pt x="713" y="221"/>
                      </a:lnTo>
                      <a:lnTo>
                        <a:pt x="693" y="227"/>
                      </a:lnTo>
                      <a:lnTo>
                        <a:pt x="678" y="252"/>
                      </a:lnTo>
                      <a:lnTo>
                        <a:pt x="666" y="264"/>
                      </a:lnTo>
                      <a:lnTo>
                        <a:pt x="653" y="245"/>
                      </a:lnTo>
                      <a:lnTo>
                        <a:pt x="638" y="257"/>
                      </a:lnTo>
                      <a:lnTo>
                        <a:pt x="624" y="276"/>
                      </a:lnTo>
                      <a:lnTo>
                        <a:pt x="611" y="285"/>
                      </a:lnTo>
                      <a:lnTo>
                        <a:pt x="599" y="297"/>
                      </a:lnTo>
                      <a:lnTo>
                        <a:pt x="573" y="300"/>
                      </a:lnTo>
                      <a:lnTo>
                        <a:pt x="560" y="304"/>
                      </a:lnTo>
                      <a:lnTo>
                        <a:pt x="544" y="298"/>
                      </a:lnTo>
                      <a:lnTo>
                        <a:pt x="552" y="302"/>
                      </a:lnTo>
                      <a:lnTo>
                        <a:pt x="524" y="299"/>
                      </a:lnTo>
                      <a:lnTo>
                        <a:pt x="519" y="290"/>
                      </a:lnTo>
                      <a:lnTo>
                        <a:pt x="515" y="261"/>
                      </a:lnTo>
                      <a:lnTo>
                        <a:pt x="489" y="261"/>
                      </a:lnTo>
                      <a:lnTo>
                        <a:pt x="474" y="267"/>
                      </a:lnTo>
                      <a:lnTo>
                        <a:pt x="455" y="278"/>
                      </a:lnTo>
                      <a:lnTo>
                        <a:pt x="438" y="279"/>
                      </a:lnTo>
                      <a:lnTo>
                        <a:pt x="417" y="290"/>
                      </a:lnTo>
                      <a:lnTo>
                        <a:pt x="398" y="299"/>
                      </a:lnTo>
                      <a:lnTo>
                        <a:pt x="386" y="303"/>
                      </a:lnTo>
                      <a:lnTo>
                        <a:pt x="372" y="293"/>
                      </a:lnTo>
                      <a:lnTo>
                        <a:pt x="371" y="252"/>
                      </a:lnTo>
                      <a:lnTo>
                        <a:pt x="368" y="227"/>
                      </a:lnTo>
                      <a:lnTo>
                        <a:pt x="351" y="219"/>
                      </a:lnTo>
                      <a:lnTo>
                        <a:pt x="341" y="207"/>
                      </a:lnTo>
                      <a:lnTo>
                        <a:pt x="330" y="215"/>
                      </a:lnTo>
                      <a:lnTo>
                        <a:pt x="309" y="206"/>
                      </a:lnTo>
                      <a:lnTo>
                        <a:pt x="300" y="191"/>
                      </a:lnTo>
                      <a:lnTo>
                        <a:pt x="284" y="182"/>
                      </a:lnTo>
                      <a:lnTo>
                        <a:pt x="273" y="185"/>
                      </a:lnTo>
                      <a:lnTo>
                        <a:pt x="264" y="206"/>
                      </a:lnTo>
                      <a:lnTo>
                        <a:pt x="251" y="188"/>
                      </a:lnTo>
                      <a:lnTo>
                        <a:pt x="231" y="186"/>
                      </a:lnTo>
                      <a:lnTo>
                        <a:pt x="215" y="191"/>
                      </a:lnTo>
                      <a:lnTo>
                        <a:pt x="209" y="207"/>
                      </a:lnTo>
                      <a:lnTo>
                        <a:pt x="195" y="194"/>
                      </a:lnTo>
                      <a:lnTo>
                        <a:pt x="170" y="177"/>
                      </a:lnTo>
                      <a:lnTo>
                        <a:pt x="158" y="191"/>
                      </a:lnTo>
                      <a:lnTo>
                        <a:pt x="140" y="200"/>
                      </a:lnTo>
                      <a:lnTo>
                        <a:pt x="138" y="221"/>
                      </a:lnTo>
                      <a:lnTo>
                        <a:pt x="116" y="227"/>
                      </a:lnTo>
                      <a:lnTo>
                        <a:pt x="105" y="254"/>
                      </a:lnTo>
                      <a:lnTo>
                        <a:pt x="96" y="275"/>
                      </a:lnTo>
                      <a:lnTo>
                        <a:pt x="88" y="292"/>
                      </a:lnTo>
                      <a:lnTo>
                        <a:pt x="96" y="315"/>
                      </a:lnTo>
                      <a:lnTo>
                        <a:pt x="110" y="317"/>
                      </a:lnTo>
                      <a:lnTo>
                        <a:pt x="111" y="354"/>
                      </a:lnTo>
                      <a:lnTo>
                        <a:pt x="125" y="359"/>
                      </a:lnTo>
                      <a:lnTo>
                        <a:pt x="132" y="381"/>
                      </a:lnTo>
                      <a:lnTo>
                        <a:pt x="137" y="401"/>
                      </a:lnTo>
                      <a:lnTo>
                        <a:pt x="146" y="431"/>
                      </a:lnTo>
                      <a:lnTo>
                        <a:pt x="125" y="432"/>
                      </a:lnTo>
                      <a:lnTo>
                        <a:pt x="104" y="446"/>
                      </a:lnTo>
                      <a:lnTo>
                        <a:pt x="104" y="480"/>
                      </a:lnTo>
                      <a:lnTo>
                        <a:pt x="66" y="474"/>
                      </a:lnTo>
                      <a:lnTo>
                        <a:pt x="57" y="486"/>
                      </a:lnTo>
                      <a:lnTo>
                        <a:pt x="38" y="498"/>
                      </a:lnTo>
                      <a:lnTo>
                        <a:pt x="23" y="518"/>
                      </a:lnTo>
                      <a:lnTo>
                        <a:pt x="11" y="533"/>
                      </a:lnTo>
                      <a:lnTo>
                        <a:pt x="0" y="552"/>
                      </a:lnTo>
                      <a:lnTo>
                        <a:pt x="2" y="582"/>
                      </a:lnTo>
                      <a:lnTo>
                        <a:pt x="12" y="600"/>
                      </a:lnTo>
                      <a:lnTo>
                        <a:pt x="20" y="632"/>
                      </a:lnTo>
                      <a:lnTo>
                        <a:pt x="24" y="662"/>
                      </a:lnTo>
                      <a:lnTo>
                        <a:pt x="33" y="674"/>
                      </a:lnTo>
                      <a:lnTo>
                        <a:pt x="30" y="690"/>
                      </a:lnTo>
                      <a:lnTo>
                        <a:pt x="23" y="707"/>
                      </a:lnTo>
                      <a:lnTo>
                        <a:pt x="36" y="728"/>
                      </a:lnTo>
                      <a:lnTo>
                        <a:pt x="45" y="734"/>
                      </a:lnTo>
                      <a:lnTo>
                        <a:pt x="65" y="726"/>
                      </a:lnTo>
                      <a:lnTo>
                        <a:pt x="84" y="726"/>
                      </a:lnTo>
                      <a:lnTo>
                        <a:pt x="92" y="734"/>
                      </a:lnTo>
                      <a:lnTo>
                        <a:pt x="114" y="728"/>
                      </a:lnTo>
                      <a:lnTo>
                        <a:pt x="128" y="732"/>
                      </a:lnTo>
                      <a:lnTo>
                        <a:pt x="141" y="725"/>
                      </a:lnTo>
                      <a:lnTo>
                        <a:pt x="156" y="732"/>
                      </a:lnTo>
                      <a:lnTo>
                        <a:pt x="194" y="704"/>
                      </a:lnTo>
                      <a:lnTo>
                        <a:pt x="213" y="735"/>
                      </a:lnTo>
                      <a:lnTo>
                        <a:pt x="233" y="750"/>
                      </a:lnTo>
                      <a:lnTo>
                        <a:pt x="225" y="770"/>
                      </a:lnTo>
                      <a:lnTo>
                        <a:pt x="228" y="782"/>
                      </a:lnTo>
                      <a:lnTo>
                        <a:pt x="249" y="788"/>
                      </a:lnTo>
                      <a:lnTo>
                        <a:pt x="263" y="798"/>
                      </a:lnTo>
                      <a:lnTo>
                        <a:pt x="266" y="827"/>
                      </a:lnTo>
                      <a:lnTo>
                        <a:pt x="279" y="836"/>
                      </a:lnTo>
                      <a:lnTo>
                        <a:pt x="297" y="834"/>
                      </a:lnTo>
                      <a:lnTo>
                        <a:pt x="308" y="842"/>
                      </a:lnTo>
                      <a:lnTo>
                        <a:pt x="326" y="854"/>
                      </a:lnTo>
                      <a:lnTo>
                        <a:pt x="336" y="872"/>
                      </a:lnTo>
                      <a:lnTo>
                        <a:pt x="338" y="888"/>
                      </a:lnTo>
                      <a:lnTo>
                        <a:pt x="324" y="897"/>
                      </a:lnTo>
                      <a:lnTo>
                        <a:pt x="299" y="884"/>
                      </a:lnTo>
                      <a:lnTo>
                        <a:pt x="281" y="882"/>
                      </a:lnTo>
                      <a:lnTo>
                        <a:pt x="269" y="903"/>
                      </a:lnTo>
                      <a:lnTo>
                        <a:pt x="254" y="927"/>
                      </a:lnTo>
                      <a:lnTo>
                        <a:pt x="258" y="942"/>
                      </a:lnTo>
                      <a:lnTo>
                        <a:pt x="263" y="951"/>
                      </a:lnTo>
                      <a:lnTo>
                        <a:pt x="257" y="966"/>
                      </a:lnTo>
                      <a:lnTo>
                        <a:pt x="255" y="978"/>
                      </a:lnTo>
                      <a:lnTo>
                        <a:pt x="248" y="1011"/>
                      </a:lnTo>
                      <a:cubicBezTo>
                        <a:pt x="245" y="1019"/>
                        <a:pt x="236" y="1034"/>
                        <a:pt x="231" y="1040"/>
                      </a:cubicBezTo>
                      <a:cubicBezTo>
                        <a:pt x="226" y="1047"/>
                        <a:pt x="220" y="1047"/>
                        <a:pt x="215" y="1053"/>
                      </a:cubicBezTo>
                      <a:cubicBezTo>
                        <a:pt x="212" y="1057"/>
                        <a:pt x="205" y="1072"/>
                        <a:pt x="200" y="1079"/>
                      </a:cubicBezTo>
                      <a:cubicBezTo>
                        <a:pt x="192" y="1089"/>
                        <a:pt x="185" y="1093"/>
                        <a:pt x="185" y="1101"/>
                      </a:cubicBezTo>
                      <a:cubicBezTo>
                        <a:pt x="185" y="1109"/>
                        <a:pt x="184" y="1120"/>
                        <a:pt x="197" y="1126"/>
                      </a:cubicBezTo>
                      <a:cubicBezTo>
                        <a:pt x="202" y="1155"/>
                        <a:pt x="244" y="1138"/>
                        <a:pt x="265" y="1137"/>
                      </a:cubicBezTo>
                      <a:cubicBezTo>
                        <a:pt x="259" y="1109"/>
                        <a:pt x="256" y="1107"/>
                        <a:pt x="288" y="1103"/>
                      </a:cubicBezTo>
                      <a:cubicBezTo>
                        <a:pt x="289" y="1099"/>
                        <a:pt x="288" y="1095"/>
                        <a:pt x="291" y="1092"/>
                      </a:cubicBezTo>
                      <a:cubicBezTo>
                        <a:pt x="295" y="1088"/>
                        <a:pt x="304" y="1090"/>
                        <a:pt x="309" y="1087"/>
                      </a:cubicBezTo>
                      <a:cubicBezTo>
                        <a:pt x="334" y="1073"/>
                        <a:pt x="315" y="1080"/>
                        <a:pt x="335" y="1074"/>
                      </a:cubicBezTo>
                      <a:cubicBezTo>
                        <a:pt x="339" y="1064"/>
                        <a:pt x="351" y="1059"/>
                        <a:pt x="361" y="1053"/>
                      </a:cubicBezTo>
                      <a:cubicBezTo>
                        <a:pt x="366" y="1050"/>
                        <a:pt x="377" y="1043"/>
                        <a:pt x="377" y="1043"/>
                      </a:cubicBezTo>
                      <a:cubicBezTo>
                        <a:pt x="384" y="1031"/>
                        <a:pt x="377" y="1027"/>
                        <a:pt x="374" y="1014"/>
                      </a:cubicBezTo>
                      <a:cubicBezTo>
                        <a:pt x="375" y="1011"/>
                        <a:pt x="374" y="1007"/>
                        <a:pt x="377" y="1006"/>
                      </a:cubicBezTo>
                      <a:cubicBezTo>
                        <a:pt x="385" y="1002"/>
                        <a:pt x="403" y="1001"/>
                        <a:pt x="403" y="1001"/>
                      </a:cubicBezTo>
                      <a:cubicBezTo>
                        <a:pt x="408" y="996"/>
                        <a:pt x="411" y="990"/>
                        <a:pt x="416" y="986"/>
                      </a:cubicBezTo>
                      <a:cubicBezTo>
                        <a:pt x="425" y="980"/>
                        <a:pt x="436" y="978"/>
                        <a:pt x="444" y="970"/>
                      </a:cubicBezTo>
                      <a:cubicBezTo>
                        <a:pt x="450" y="965"/>
                        <a:pt x="460" y="954"/>
                        <a:pt x="460" y="954"/>
                      </a:cubicBezTo>
                      <a:cubicBezTo>
                        <a:pt x="470" y="957"/>
                        <a:pt x="476" y="961"/>
                        <a:pt x="486" y="965"/>
                      </a:cubicBezTo>
                      <a:cubicBezTo>
                        <a:pt x="499" y="955"/>
                        <a:pt x="508" y="943"/>
                        <a:pt x="523" y="936"/>
                      </a:cubicBezTo>
                      <a:cubicBezTo>
                        <a:pt x="528" y="937"/>
                        <a:pt x="536" y="934"/>
                        <a:pt x="538" y="939"/>
                      </a:cubicBezTo>
                      <a:cubicBezTo>
                        <a:pt x="546" y="963"/>
                        <a:pt x="520" y="970"/>
                        <a:pt x="546" y="978"/>
                      </a:cubicBezTo>
                      <a:cubicBezTo>
                        <a:pt x="553" y="990"/>
                        <a:pt x="560" y="984"/>
                        <a:pt x="567" y="996"/>
                      </a:cubicBezTo>
                      <a:cubicBezTo>
                        <a:pt x="590" y="973"/>
                        <a:pt x="567" y="995"/>
                        <a:pt x="570" y="996"/>
                      </a:cubicBezTo>
                      <a:cubicBezTo>
                        <a:pt x="578" y="998"/>
                        <a:pt x="587" y="994"/>
                        <a:pt x="596" y="993"/>
                      </a:cubicBezTo>
                      <a:cubicBezTo>
                        <a:pt x="606" y="990"/>
                        <a:pt x="614" y="988"/>
                        <a:pt x="624" y="986"/>
                      </a:cubicBezTo>
                      <a:cubicBezTo>
                        <a:pt x="635" y="982"/>
                        <a:pt x="638" y="969"/>
                        <a:pt x="643" y="983"/>
                      </a:cubicBezTo>
                      <a:cubicBezTo>
                        <a:pt x="641" y="989"/>
                        <a:pt x="637" y="995"/>
                        <a:pt x="637" y="1001"/>
                      </a:cubicBezTo>
                      <a:cubicBezTo>
                        <a:pt x="637" y="1012"/>
                        <a:pt x="649" y="1035"/>
                        <a:pt x="658" y="1038"/>
                      </a:cubicBezTo>
                      <a:cubicBezTo>
                        <a:pt x="672" y="1021"/>
                        <a:pt x="707" y="1015"/>
                        <a:pt x="729" y="1012"/>
                      </a:cubicBezTo>
                      <a:cubicBezTo>
                        <a:pt x="736" y="1003"/>
                        <a:pt x="741" y="1008"/>
                        <a:pt x="744" y="996"/>
                      </a:cubicBezTo>
                      <a:cubicBezTo>
                        <a:pt x="751" y="998"/>
                        <a:pt x="757" y="1006"/>
                        <a:pt x="765" y="1006"/>
                      </a:cubicBezTo>
                      <a:cubicBezTo>
                        <a:pt x="768" y="1006"/>
                        <a:pt x="767" y="1001"/>
                        <a:pt x="768" y="999"/>
                      </a:cubicBezTo>
                      <a:cubicBezTo>
                        <a:pt x="771" y="994"/>
                        <a:pt x="777" y="990"/>
                        <a:pt x="781" y="986"/>
                      </a:cubicBezTo>
                      <a:cubicBezTo>
                        <a:pt x="801" y="1001"/>
                        <a:pt x="792" y="997"/>
                        <a:pt x="807" y="1001"/>
                      </a:cubicBezTo>
                      <a:cubicBezTo>
                        <a:pt x="831" y="986"/>
                        <a:pt x="833" y="997"/>
                        <a:pt x="851" y="1001"/>
                      </a:cubicBezTo>
                      <a:cubicBezTo>
                        <a:pt x="862" y="984"/>
                        <a:pt x="849" y="998"/>
                        <a:pt x="864" y="996"/>
                      </a:cubicBezTo>
                      <a:cubicBezTo>
                        <a:pt x="867" y="996"/>
                        <a:pt x="869" y="992"/>
                        <a:pt x="872" y="991"/>
                      </a:cubicBezTo>
                      <a:cubicBezTo>
                        <a:pt x="879" y="989"/>
                        <a:pt x="893" y="986"/>
                        <a:pt x="893" y="986"/>
                      </a:cubicBezTo>
                      <a:cubicBezTo>
                        <a:pt x="909" y="996"/>
                        <a:pt x="913" y="994"/>
                        <a:pt x="932" y="991"/>
                      </a:cubicBezTo>
                      <a:cubicBezTo>
                        <a:pt x="942" y="985"/>
                        <a:pt x="955" y="976"/>
                        <a:pt x="966" y="973"/>
                      </a:cubicBezTo>
                      <a:cubicBezTo>
                        <a:pt x="975" y="962"/>
                        <a:pt x="986" y="964"/>
                        <a:pt x="1000" y="962"/>
                      </a:cubicBezTo>
                      <a:cubicBezTo>
                        <a:pt x="1013" y="957"/>
                        <a:pt x="1012" y="952"/>
                        <a:pt x="1018" y="941"/>
                      </a:cubicBezTo>
                      <a:lnTo>
                        <a:pt x="1031" y="931"/>
                      </a:lnTo>
                      <a:cubicBezTo>
                        <a:pt x="1061" y="979"/>
                        <a:pt x="1053" y="978"/>
                        <a:pt x="1096" y="986"/>
                      </a:cubicBezTo>
                      <a:cubicBezTo>
                        <a:pt x="1102" y="989"/>
                        <a:pt x="1110" y="988"/>
                        <a:pt x="1114" y="993"/>
                      </a:cubicBezTo>
                      <a:cubicBezTo>
                        <a:pt x="1118" y="998"/>
                        <a:pt x="1116" y="1007"/>
                        <a:pt x="1120" y="1012"/>
                      </a:cubicBezTo>
                      <a:cubicBezTo>
                        <a:pt x="1124" y="1017"/>
                        <a:pt x="1129" y="1020"/>
                        <a:pt x="1133" y="1025"/>
                      </a:cubicBezTo>
                      <a:cubicBezTo>
                        <a:pt x="1135" y="1027"/>
                        <a:pt x="1136" y="1030"/>
                        <a:pt x="1138" y="1032"/>
                      </a:cubicBezTo>
                      <a:cubicBezTo>
                        <a:pt x="1153" y="1055"/>
                        <a:pt x="1134" y="1026"/>
                        <a:pt x="1146" y="1048"/>
                      </a:cubicBezTo>
                      <a:cubicBezTo>
                        <a:pt x="1149" y="1054"/>
                        <a:pt x="1156" y="1064"/>
                        <a:pt x="1156" y="1064"/>
                      </a:cubicBezTo>
                      <a:cubicBezTo>
                        <a:pt x="1144" y="1087"/>
                        <a:pt x="1149" y="1085"/>
                        <a:pt x="1174" y="1087"/>
                      </a:cubicBezTo>
                      <a:cubicBezTo>
                        <a:pt x="1192" y="1094"/>
                        <a:pt x="1191" y="1101"/>
                        <a:pt x="1182" y="1116"/>
                      </a:cubicBezTo>
                      <a:cubicBezTo>
                        <a:pt x="1180" y="1123"/>
                        <a:pt x="1181" y="1131"/>
                        <a:pt x="1177" y="1137"/>
                      </a:cubicBezTo>
                      <a:cubicBezTo>
                        <a:pt x="1172" y="1146"/>
                        <a:pt x="1172" y="1142"/>
                        <a:pt x="1172" y="1147"/>
                      </a:cubicBezTo>
                      <a:cubicBezTo>
                        <a:pt x="1188" y="1169"/>
                        <a:pt x="1190" y="1186"/>
                        <a:pt x="1169" y="1204"/>
                      </a:cubicBezTo>
                      <a:cubicBezTo>
                        <a:pt x="1163" y="1227"/>
                        <a:pt x="1165" y="1225"/>
                        <a:pt x="1143" y="1233"/>
                      </a:cubicBezTo>
                      <a:cubicBezTo>
                        <a:pt x="1137" y="1254"/>
                        <a:pt x="1153" y="1249"/>
                        <a:pt x="1172" y="1251"/>
                      </a:cubicBezTo>
                      <a:cubicBezTo>
                        <a:pt x="1182" y="1259"/>
                        <a:pt x="1182" y="1266"/>
                        <a:pt x="1195" y="1270"/>
                      </a:cubicBezTo>
                      <a:cubicBezTo>
                        <a:pt x="1198" y="1283"/>
                        <a:pt x="1195" y="1291"/>
                        <a:pt x="1208" y="1296"/>
                      </a:cubicBezTo>
                      <a:cubicBezTo>
                        <a:pt x="1205" y="1363"/>
                        <a:pt x="1208" y="1319"/>
                        <a:pt x="1195" y="1350"/>
                      </a:cubicBezTo>
                      <a:cubicBezTo>
                        <a:pt x="1199" y="1400"/>
                        <a:pt x="1188" y="1389"/>
                        <a:pt x="1221" y="1397"/>
                      </a:cubicBezTo>
                      <a:cubicBezTo>
                        <a:pt x="1233" y="1395"/>
                        <a:pt x="1242" y="1392"/>
                        <a:pt x="1255" y="1390"/>
                      </a:cubicBezTo>
                      <a:cubicBezTo>
                        <a:pt x="1276" y="1392"/>
                        <a:pt x="1280" y="1393"/>
                        <a:pt x="1297" y="1387"/>
                      </a:cubicBezTo>
                      <a:cubicBezTo>
                        <a:pt x="1314" y="1390"/>
                        <a:pt x="1324" y="1395"/>
                        <a:pt x="1341" y="1397"/>
                      </a:cubicBezTo>
                      <a:cubicBezTo>
                        <a:pt x="1352" y="1401"/>
                        <a:pt x="1364" y="1404"/>
                        <a:pt x="1375" y="1408"/>
                      </a:cubicBezTo>
                      <a:cubicBezTo>
                        <a:pt x="1390" y="1406"/>
                        <a:pt x="1404" y="1403"/>
                        <a:pt x="1419" y="1400"/>
                      </a:cubicBezTo>
                      <a:cubicBezTo>
                        <a:pt x="1428" y="1394"/>
                        <a:pt x="1427" y="1398"/>
                        <a:pt x="1427" y="1390"/>
                      </a:cubicBezTo>
                      <a:lnTo>
                        <a:pt x="1490" y="1379"/>
                      </a:lnTo>
                      <a:cubicBezTo>
                        <a:pt x="1504" y="1380"/>
                        <a:pt x="1518" y="1378"/>
                        <a:pt x="1531" y="1382"/>
                      </a:cubicBezTo>
                      <a:cubicBezTo>
                        <a:pt x="1534" y="1383"/>
                        <a:pt x="1532" y="1390"/>
                        <a:pt x="1534" y="1392"/>
                      </a:cubicBezTo>
                      <a:cubicBezTo>
                        <a:pt x="1536" y="1394"/>
                        <a:pt x="1541" y="1394"/>
                        <a:pt x="1544" y="1395"/>
                      </a:cubicBezTo>
                      <a:cubicBezTo>
                        <a:pt x="1562" y="1410"/>
                        <a:pt x="1532" y="1386"/>
                        <a:pt x="1565" y="1403"/>
                      </a:cubicBezTo>
                      <a:cubicBezTo>
                        <a:pt x="1570" y="1406"/>
                        <a:pt x="1572" y="1412"/>
                        <a:pt x="1576" y="1416"/>
                      </a:cubicBezTo>
                      <a:cubicBezTo>
                        <a:pt x="1625" y="1412"/>
                        <a:pt x="1601" y="1418"/>
                        <a:pt x="1623" y="1400"/>
                      </a:cubicBezTo>
                      <a:cubicBezTo>
                        <a:pt x="1625" y="1379"/>
                        <a:pt x="1632" y="1367"/>
                        <a:pt x="1625" y="1348"/>
                      </a:cubicBezTo>
                      <a:cubicBezTo>
                        <a:pt x="1632" y="1329"/>
                        <a:pt x="1640" y="1328"/>
                        <a:pt x="1656" y="1319"/>
                      </a:cubicBezTo>
                      <a:cubicBezTo>
                        <a:pt x="1661" y="1316"/>
                        <a:pt x="1667" y="1312"/>
                        <a:pt x="1672" y="1309"/>
                      </a:cubicBezTo>
                      <a:cubicBezTo>
                        <a:pt x="1675" y="1307"/>
                        <a:pt x="1680" y="1304"/>
                        <a:pt x="1680" y="1304"/>
                      </a:cubicBezTo>
                      <a:cubicBezTo>
                        <a:pt x="1686" y="1305"/>
                        <a:pt x="1692" y="1311"/>
                        <a:pt x="1698" y="1311"/>
                      </a:cubicBezTo>
                      <a:cubicBezTo>
                        <a:pt x="1701" y="1311"/>
                        <a:pt x="1703" y="1307"/>
                        <a:pt x="1706" y="1306"/>
                      </a:cubicBezTo>
                      <a:cubicBezTo>
                        <a:pt x="1718" y="1301"/>
                        <a:pt x="1715" y="1311"/>
                        <a:pt x="1727" y="1306"/>
                      </a:cubicBezTo>
                      <a:cubicBezTo>
                        <a:pt x="1732" y="1308"/>
                        <a:pt x="1738" y="1315"/>
                        <a:pt x="1742" y="1319"/>
                      </a:cubicBezTo>
                      <a:cubicBezTo>
                        <a:pt x="1755" y="1330"/>
                        <a:pt x="1755" y="1309"/>
                        <a:pt x="1784" y="1309"/>
                      </a:cubicBezTo>
                      <a:lnTo>
                        <a:pt x="1813" y="1306"/>
                      </a:lnTo>
                      <a:lnTo>
                        <a:pt x="1839" y="1275"/>
                      </a:lnTo>
                      <a:lnTo>
                        <a:pt x="1881" y="1270"/>
                      </a:lnTo>
                      <a:cubicBezTo>
                        <a:pt x="1892" y="1277"/>
                        <a:pt x="1904" y="1282"/>
                        <a:pt x="1914" y="1290"/>
                      </a:cubicBezTo>
                      <a:cubicBezTo>
                        <a:pt x="1923" y="1297"/>
                        <a:pt x="1926" y="1315"/>
                        <a:pt x="1940" y="1319"/>
                      </a:cubicBezTo>
                      <a:cubicBezTo>
                        <a:pt x="1943" y="1320"/>
                        <a:pt x="1976" y="1323"/>
                        <a:pt x="1982" y="1324"/>
                      </a:cubicBezTo>
                      <a:cubicBezTo>
                        <a:pt x="2007" y="1333"/>
                        <a:pt x="1972" y="1318"/>
                        <a:pt x="1995" y="1337"/>
                      </a:cubicBezTo>
                      <a:cubicBezTo>
                        <a:pt x="2000" y="1341"/>
                        <a:pt x="2018" y="1344"/>
                        <a:pt x="2024" y="1345"/>
                      </a:cubicBezTo>
                      <a:cubicBezTo>
                        <a:pt x="2048" y="1341"/>
                        <a:pt x="2043" y="1324"/>
                        <a:pt x="2032" y="1306"/>
                      </a:cubicBezTo>
                      <a:cubicBezTo>
                        <a:pt x="2031" y="1298"/>
                        <a:pt x="2033" y="1288"/>
                        <a:pt x="2027" y="1283"/>
                      </a:cubicBezTo>
                      <a:cubicBezTo>
                        <a:pt x="2023" y="1280"/>
                        <a:pt x="1991" y="1263"/>
                        <a:pt x="1987" y="1262"/>
                      </a:cubicBezTo>
                      <a:cubicBezTo>
                        <a:pt x="1970" y="1224"/>
                        <a:pt x="1959" y="1165"/>
                        <a:pt x="1993" y="1137"/>
                      </a:cubicBezTo>
                      <a:cubicBezTo>
                        <a:pt x="1996" y="1127"/>
                        <a:pt x="1995" y="1123"/>
                        <a:pt x="1987" y="1116"/>
                      </a:cubicBezTo>
                      <a:cubicBezTo>
                        <a:pt x="1979" y="1083"/>
                        <a:pt x="1998" y="1087"/>
                        <a:pt x="1998" y="1064"/>
                      </a:cubicBezTo>
                      <a:cubicBezTo>
                        <a:pt x="2035" y="1021"/>
                        <a:pt x="2027" y="1030"/>
                        <a:pt x="2045" y="1001"/>
                      </a:cubicBezTo>
                      <a:cubicBezTo>
                        <a:pt x="2048" y="983"/>
                        <a:pt x="2054" y="979"/>
                        <a:pt x="2068" y="970"/>
                      </a:cubicBezTo>
                      <a:cubicBezTo>
                        <a:pt x="2071" y="957"/>
                        <a:pt x="2070" y="943"/>
                        <a:pt x="2084" y="939"/>
                      </a:cubicBezTo>
                      <a:cubicBezTo>
                        <a:pt x="2089" y="933"/>
                        <a:pt x="2094" y="926"/>
                        <a:pt x="2099" y="920"/>
                      </a:cubicBezTo>
                      <a:cubicBezTo>
                        <a:pt x="2089" y="905"/>
                        <a:pt x="2077" y="892"/>
                        <a:pt x="2068" y="876"/>
                      </a:cubicBezTo>
                      <a:cubicBezTo>
                        <a:pt x="2063" y="867"/>
                        <a:pt x="2053" y="850"/>
                        <a:pt x="2053" y="850"/>
                      </a:cubicBezTo>
                      <a:cubicBezTo>
                        <a:pt x="2055" y="837"/>
                        <a:pt x="2056" y="823"/>
                        <a:pt x="2066" y="814"/>
                      </a:cubicBezTo>
                      <a:cubicBezTo>
                        <a:pt x="2057" y="790"/>
                        <a:pt x="2061" y="767"/>
                        <a:pt x="2063" y="743"/>
                      </a:cubicBezTo>
                      <a:cubicBezTo>
                        <a:pt x="2061" y="722"/>
                        <a:pt x="2066" y="711"/>
                        <a:pt x="2047" y="704"/>
                      </a:cubicBezTo>
                      <a:cubicBezTo>
                        <a:pt x="2038" y="686"/>
                        <a:pt x="2036" y="666"/>
                        <a:pt x="2029" y="647"/>
                      </a:cubicBezTo>
                      <a:cubicBezTo>
                        <a:pt x="2028" y="623"/>
                        <a:pt x="2034" y="605"/>
                        <a:pt x="2008" y="600"/>
                      </a:cubicBezTo>
                      <a:cubicBezTo>
                        <a:pt x="1995" y="580"/>
                        <a:pt x="2000" y="558"/>
                        <a:pt x="1982" y="540"/>
                      </a:cubicBezTo>
                      <a:cubicBezTo>
                        <a:pt x="1986" y="525"/>
                        <a:pt x="1975" y="512"/>
                        <a:pt x="1964" y="501"/>
                      </a:cubicBezTo>
                      <a:cubicBezTo>
                        <a:pt x="2030" y="422"/>
                        <a:pt x="1990" y="446"/>
                        <a:pt x="2019" y="475"/>
                      </a:cubicBezTo>
                      <a:cubicBezTo>
                        <a:pt x="2029" y="471"/>
                        <a:pt x="2036" y="471"/>
                        <a:pt x="2042" y="462"/>
                      </a:cubicBezTo>
                      <a:cubicBezTo>
                        <a:pt x="2043" y="458"/>
                        <a:pt x="2042" y="454"/>
                        <a:pt x="2045" y="451"/>
                      </a:cubicBezTo>
                      <a:cubicBezTo>
                        <a:pt x="2047" y="449"/>
                        <a:pt x="2079" y="437"/>
                        <a:pt x="2084" y="436"/>
                      </a:cubicBezTo>
                      <a:cubicBezTo>
                        <a:pt x="2080" y="422"/>
                        <a:pt x="2076" y="422"/>
                        <a:pt x="2063" y="417"/>
                      </a:cubicBezTo>
                      <a:cubicBezTo>
                        <a:pt x="2055" y="405"/>
                        <a:pt x="2059" y="395"/>
                        <a:pt x="2053" y="383"/>
                      </a:cubicBezTo>
                      <a:cubicBezTo>
                        <a:pt x="2051" y="378"/>
                        <a:pt x="2042" y="370"/>
                        <a:pt x="2042" y="370"/>
                      </a:cubicBezTo>
                      <a:cubicBezTo>
                        <a:pt x="2038" y="355"/>
                        <a:pt x="2033" y="337"/>
                        <a:pt x="2024" y="324"/>
                      </a:cubicBezTo>
                      <a:cubicBezTo>
                        <a:pt x="2008" y="331"/>
                        <a:pt x="2011" y="347"/>
                        <a:pt x="1993" y="355"/>
                      </a:cubicBezTo>
                      <a:cubicBezTo>
                        <a:pt x="1972" y="352"/>
                        <a:pt x="1966" y="345"/>
                        <a:pt x="1948" y="342"/>
                      </a:cubicBezTo>
                      <a:cubicBezTo>
                        <a:pt x="1930" y="331"/>
                        <a:pt x="1929" y="349"/>
                        <a:pt x="1920" y="363"/>
                      </a:cubicBezTo>
                      <a:cubicBezTo>
                        <a:pt x="1903" y="341"/>
                        <a:pt x="1925" y="348"/>
                        <a:pt x="1878" y="344"/>
                      </a:cubicBezTo>
                      <a:cubicBezTo>
                        <a:pt x="1858" y="331"/>
                        <a:pt x="1862" y="337"/>
                        <a:pt x="1849" y="316"/>
                      </a:cubicBezTo>
                      <a:cubicBezTo>
                        <a:pt x="1856" y="305"/>
                        <a:pt x="1849" y="294"/>
                        <a:pt x="1841" y="284"/>
                      </a:cubicBezTo>
                      <a:cubicBezTo>
                        <a:pt x="1826" y="297"/>
                        <a:pt x="1836" y="299"/>
                        <a:pt x="1813" y="308"/>
                      </a:cubicBezTo>
                      <a:cubicBezTo>
                        <a:pt x="1807" y="287"/>
                        <a:pt x="1805" y="266"/>
                        <a:pt x="1813" y="245"/>
                      </a:cubicBezTo>
                      <a:cubicBezTo>
                        <a:pt x="1809" y="235"/>
                        <a:pt x="1806" y="226"/>
                        <a:pt x="1795" y="222"/>
                      </a:cubicBezTo>
                      <a:cubicBezTo>
                        <a:pt x="1789" y="220"/>
                        <a:pt x="1776" y="217"/>
                        <a:pt x="1776" y="217"/>
                      </a:cubicBezTo>
                      <a:cubicBezTo>
                        <a:pt x="1763" y="207"/>
                        <a:pt x="1749" y="212"/>
                        <a:pt x="1735" y="206"/>
                      </a:cubicBezTo>
                      <a:cubicBezTo>
                        <a:pt x="1731" y="209"/>
                        <a:pt x="1727" y="211"/>
                        <a:pt x="1724" y="214"/>
                      </a:cubicBezTo>
                      <a:cubicBezTo>
                        <a:pt x="1722" y="216"/>
                        <a:pt x="1722" y="222"/>
                        <a:pt x="1719" y="222"/>
                      </a:cubicBezTo>
                      <a:cubicBezTo>
                        <a:pt x="1716" y="222"/>
                        <a:pt x="1717" y="217"/>
                        <a:pt x="1716" y="214"/>
                      </a:cubicBezTo>
                      <a:cubicBezTo>
                        <a:pt x="1712" y="199"/>
                        <a:pt x="1718" y="208"/>
                        <a:pt x="1706" y="196"/>
                      </a:cubicBezTo>
                      <a:cubicBezTo>
                        <a:pt x="1697" y="177"/>
                        <a:pt x="1704" y="156"/>
                        <a:pt x="1693" y="138"/>
                      </a:cubicBezTo>
                      <a:cubicBezTo>
                        <a:pt x="1681" y="141"/>
                        <a:pt x="1674" y="143"/>
                        <a:pt x="1664" y="149"/>
                      </a:cubicBezTo>
                      <a:cubicBezTo>
                        <a:pt x="1651" y="144"/>
                        <a:pt x="1659" y="146"/>
                        <a:pt x="1641" y="146"/>
                      </a:cubicBezTo>
                      <a:cubicBezTo>
                        <a:pt x="1636" y="136"/>
                        <a:pt x="1632" y="125"/>
                        <a:pt x="1625" y="115"/>
                      </a:cubicBezTo>
                      <a:cubicBezTo>
                        <a:pt x="1621" y="109"/>
                        <a:pt x="1609" y="99"/>
                        <a:pt x="1609" y="99"/>
                      </a:cubicBezTo>
                      <a:cubicBezTo>
                        <a:pt x="1604" y="76"/>
                        <a:pt x="1585" y="85"/>
                        <a:pt x="1565" y="86"/>
                      </a:cubicBezTo>
                      <a:cubicBezTo>
                        <a:pt x="1560" y="115"/>
                        <a:pt x="1554" y="107"/>
                        <a:pt x="1529" y="94"/>
                      </a:cubicBezTo>
                      <a:cubicBezTo>
                        <a:pt x="1517" y="77"/>
                        <a:pt x="1509" y="67"/>
                        <a:pt x="1487" y="63"/>
                      </a:cubicBezTo>
                      <a:cubicBezTo>
                        <a:pt x="1470" y="73"/>
                        <a:pt x="1478" y="60"/>
                        <a:pt x="1466" y="55"/>
                      </a:cubicBezTo>
                      <a:cubicBezTo>
                        <a:pt x="1459" y="52"/>
                        <a:pt x="1452" y="53"/>
                        <a:pt x="1445" y="52"/>
                      </a:cubicBezTo>
                      <a:cubicBezTo>
                        <a:pt x="1440" y="48"/>
                        <a:pt x="1434" y="46"/>
                        <a:pt x="1430" y="42"/>
                      </a:cubicBezTo>
                      <a:cubicBezTo>
                        <a:pt x="1418" y="28"/>
                        <a:pt x="1427" y="27"/>
                        <a:pt x="1404" y="19"/>
                      </a:cubicBezTo>
                      <a:cubicBezTo>
                        <a:pt x="1394" y="16"/>
                        <a:pt x="1378" y="3"/>
                        <a:pt x="1378" y="3"/>
                      </a:cubicBezTo>
                      <a:cubicBezTo>
                        <a:pt x="1369" y="15"/>
                        <a:pt x="1365" y="18"/>
                        <a:pt x="1362" y="0"/>
                      </a:cubicBezTo>
                      <a:cubicBezTo>
                        <a:pt x="1347" y="11"/>
                        <a:pt x="1354" y="26"/>
                        <a:pt x="1349" y="42"/>
                      </a:cubicBezTo>
                      <a:cubicBezTo>
                        <a:pt x="1347" y="50"/>
                        <a:pt x="1338" y="55"/>
                        <a:pt x="1331" y="60"/>
                      </a:cubicBezTo>
                      <a:cubicBezTo>
                        <a:pt x="1324" y="59"/>
                        <a:pt x="1319" y="53"/>
                        <a:pt x="1312" y="52"/>
                      </a:cubicBezTo>
                      <a:cubicBezTo>
                        <a:pt x="1306" y="51"/>
                        <a:pt x="1295" y="58"/>
                        <a:pt x="1289" y="60"/>
                      </a:cubicBezTo>
                      <a:cubicBezTo>
                        <a:pt x="1276" y="76"/>
                        <a:pt x="1279" y="77"/>
                        <a:pt x="1260" y="84"/>
                      </a:cubicBezTo>
                      <a:cubicBezTo>
                        <a:pt x="1256" y="101"/>
                        <a:pt x="1244" y="105"/>
                        <a:pt x="1229" y="110"/>
                      </a:cubicBezTo>
                      <a:cubicBezTo>
                        <a:pt x="1219" y="107"/>
                        <a:pt x="1213" y="104"/>
                        <a:pt x="1203" y="107"/>
                      </a:cubicBezTo>
                      <a:cubicBezTo>
                        <a:pt x="1193" y="113"/>
                        <a:pt x="1182" y="118"/>
                        <a:pt x="1172" y="125"/>
                      </a:cubicBezTo>
                      <a:cubicBezTo>
                        <a:pt x="1163" y="123"/>
                        <a:pt x="1155" y="118"/>
                        <a:pt x="1146" y="115"/>
                      </a:cubicBezTo>
                      <a:cubicBezTo>
                        <a:pt x="1127" y="118"/>
                        <a:pt x="1115" y="127"/>
                        <a:pt x="1097" y="134"/>
                      </a:cubicBezTo>
                      <a:cubicBezTo>
                        <a:pt x="1086" y="130"/>
                        <a:pt x="1078" y="132"/>
                        <a:pt x="1067" y="136"/>
                      </a:cubicBezTo>
                      <a:cubicBezTo>
                        <a:pt x="1073" y="152"/>
                        <a:pt x="1070" y="156"/>
                        <a:pt x="1054" y="159"/>
                      </a:cubicBezTo>
                      <a:cubicBezTo>
                        <a:pt x="1040" y="166"/>
                        <a:pt x="1038" y="176"/>
                        <a:pt x="1023" y="172"/>
                      </a:cubicBezTo>
                      <a:cubicBezTo>
                        <a:pt x="1011" y="164"/>
                        <a:pt x="1008" y="150"/>
                        <a:pt x="994" y="141"/>
                      </a:cubicBezTo>
                      <a:cubicBezTo>
                        <a:pt x="985" y="126"/>
                        <a:pt x="982" y="144"/>
                        <a:pt x="966" y="149"/>
                      </a:cubicBezTo>
                      <a:cubicBezTo>
                        <a:pt x="960" y="151"/>
                        <a:pt x="947" y="154"/>
                        <a:pt x="947" y="154"/>
                      </a:cubicBezTo>
                      <a:cubicBezTo>
                        <a:pt x="937" y="152"/>
                        <a:pt x="931" y="150"/>
                        <a:pt x="933" y="139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2" name="Freeform 8"/>
                <p:cNvSpPr>
                  <a:spLocks/>
                </p:cNvSpPr>
                <p:nvPr/>
              </p:nvSpPr>
              <p:spPr bwMode="gray">
                <a:xfrm>
                  <a:off x="2397" y="3048"/>
                  <a:ext cx="1774" cy="842"/>
                </a:xfrm>
                <a:custGeom>
                  <a:avLst/>
                  <a:gdLst>
                    <a:gd name="T0" fmla="*/ 27 w 1929"/>
                    <a:gd name="T1" fmla="*/ 108 h 845"/>
                    <a:gd name="T2" fmla="*/ 34 w 1929"/>
                    <a:gd name="T3" fmla="*/ 172 h 845"/>
                    <a:gd name="T4" fmla="*/ 72 w 1929"/>
                    <a:gd name="T5" fmla="*/ 319 h 845"/>
                    <a:gd name="T6" fmla="*/ 105 w 1929"/>
                    <a:gd name="T7" fmla="*/ 355 h 845"/>
                    <a:gd name="T8" fmla="*/ 64 w 1929"/>
                    <a:gd name="T9" fmla="*/ 416 h 845"/>
                    <a:gd name="T10" fmla="*/ 25 w 1929"/>
                    <a:gd name="T11" fmla="*/ 436 h 845"/>
                    <a:gd name="T12" fmla="*/ 13 w 1929"/>
                    <a:gd name="T13" fmla="*/ 530 h 845"/>
                    <a:gd name="T14" fmla="*/ 53 w 1929"/>
                    <a:gd name="T15" fmla="*/ 578 h 845"/>
                    <a:gd name="T16" fmla="*/ 111 w 1929"/>
                    <a:gd name="T17" fmla="*/ 592 h 845"/>
                    <a:gd name="T18" fmla="*/ 175 w 1929"/>
                    <a:gd name="T19" fmla="*/ 597 h 845"/>
                    <a:gd name="T20" fmla="*/ 235 w 1929"/>
                    <a:gd name="T21" fmla="*/ 640 h 845"/>
                    <a:gd name="T22" fmla="*/ 296 w 1929"/>
                    <a:gd name="T23" fmla="*/ 623 h 845"/>
                    <a:gd name="T24" fmla="*/ 370 w 1929"/>
                    <a:gd name="T25" fmla="*/ 674 h 845"/>
                    <a:gd name="T26" fmla="*/ 457 w 1929"/>
                    <a:gd name="T27" fmla="*/ 674 h 845"/>
                    <a:gd name="T28" fmla="*/ 521 w 1929"/>
                    <a:gd name="T29" fmla="*/ 726 h 845"/>
                    <a:gd name="T30" fmla="*/ 576 w 1929"/>
                    <a:gd name="T31" fmla="*/ 738 h 845"/>
                    <a:gd name="T32" fmla="*/ 636 w 1929"/>
                    <a:gd name="T33" fmla="*/ 745 h 845"/>
                    <a:gd name="T34" fmla="*/ 658 w 1929"/>
                    <a:gd name="T35" fmla="*/ 767 h 845"/>
                    <a:gd name="T36" fmla="*/ 687 w 1929"/>
                    <a:gd name="T37" fmla="*/ 721 h 845"/>
                    <a:gd name="T38" fmla="*/ 741 w 1929"/>
                    <a:gd name="T39" fmla="*/ 642 h 845"/>
                    <a:gd name="T40" fmla="*/ 788 w 1929"/>
                    <a:gd name="T41" fmla="*/ 508 h 845"/>
                    <a:gd name="T42" fmla="*/ 834 w 1929"/>
                    <a:gd name="T43" fmla="*/ 460 h 845"/>
                    <a:gd name="T44" fmla="*/ 831 w 1929"/>
                    <a:gd name="T45" fmla="*/ 365 h 845"/>
                    <a:gd name="T46" fmla="*/ 815 w 1929"/>
                    <a:gd name="T47" fmla="*/ 317 h 845"/>
                    <a:gd name="T48" fmla="*/ 815 w 1929"/>
                    <a:gd name="T49" fmla="*/ 278 h 845"/>
                    <a:gd name="T50" fmla="*/ 819 w 1929"/>
                    <a:gd name="T51" fmla="*/ 194 h 845"/>
                    <a:gd name="T52" fmla="*/ 806 w 1929"/>
                    <a:gd name="T53" fmla="*/ 151 h 845"/>
                    <a:gd name="T54" fmla="*/ 794 w 1929"/>
                    <a:gd name="T55" fmla="*/ 90 h 845"/>
                    <a:gd name="T56" fmla="*/ 760 w 1929"/>
                    <a:gd name="T57" fmla="*/ 38 h 845"/>
                    <a:gd name="T58" fmla="*/ 730 w 1929"/>
                    <a:gd name="T59" fmla="*/ 44 h 845"/>
                    <a:gd name="T60" fmla="*/ 694 w 1929"/>
                    <a:gd name="T61" fmla="*/ 63 h 845"/>
                    <a:gd name="T62" fmla="*/ 665 w 1929"/>
                    <a:gd name="T63" fmla="*/ 69 h 845"/>
                    <a:gd name="T64" fmla="*/ 627 w 1929"/>
                    <a:gd name="T65" fmla="*/ 68 h 845"/>
                    <a:gd name="T66" fmla="*/ 601 w 1929"/>
                    <a:gd name="T67" fmla="*/ 98 h 845"/>
                    <a:gd name="T68" fmla="*/ 587 w 1929"/>
                    <a:gd name="T69" fmla="*/ 66 h 845"/>
                    <a:gd name="T70" fmla="*/ 563 w 1929"/>
                    <a:gd name="T71" fmla="*/ 69 h 845"/>
                    <a:gd name="T72" fmla="*/ 544 w 1929"/>
                    <a:gd name="T73" fmla="*/ 36 h 845"/>
                    <a:gd name="T74" fmla="*/ 517 w 1929"/>
                    <a:gd name="T75" fmla="*/ 42 h 845"/>
                    <a:gd name="T76" fmla="*/ 486 w 1929"/>
                    <a:gd name="T77" fmla="*/ 62 h 845"/>
                    <a:gd name="T78" fmla="*/ 470 w 1929"/>
                    <a:gd name="T79" fmla="*/ 114 h 845"/>
                    <a:gd name="T80" fmla="*/ 441 w 1929"/>
                    <a:gd name="T81" fmla="*/ 151 h 845"/>
                    <a:gd name="T82" fmla="*/ 418 w 1929"/>
                    <a:gd name="T83" fmla="*/ 178 h 845"/>
                    <a:gd name="T84" fmla="*/ 401 w 1929"/>
                    <a:gd name="T85" fmla="*/ 208 h 845"/>
                    <a:gd name="T86" fmla="*/ 378 w 1929"/>
                    <a:gd name="T87" fmla="*/ 132 h 845"/>
                    <a:gd name="T88" fmla="*/ 358 w 1929"/>
                    <a:gd name="T89" fmla="*/ 104 h 845"/>
                    <a:gd name="T90" fmla="*/ 332 w 1929"/>
                    <a:gd name="T91" fmla="*/ 57 h 845"/>
                    <a:gd name="T92" fmla="*/ 307 w 1929"/>
                    <a:gd name="T93" fmla="*/ 47 h 845"/>
                    <a:gd name="T94" fmla="*/ 263 w 1929"/>
                    <a:gd name="T95" fmla="*/ 39 h 845"/>
                    <a:gd name="T96" fmla="*/ 227 w 1929"/>
                    <a:gd name="T97" fmla="*/ 21 h 845"/>
                    <a:gd name="T98" fmla="*/ 200 w 1929"/>
                    <a:gd name="T99" fmla="*/ 53 h 845"/>
                    <a:gd name="T100" fmla="*/ 171 w 1929"/>
                    <a:gd name="T101" fmla="*/ 90 h 845"/>
                    <a:gd name="T102" fmla="*/ 143 w 1929"/>
                    <a:gd name="T103" fmla="*/ 122 h 845"/>
                    <a:gd name="T104" fmla="*/ 103 w 1929"/>
                    <a:gd name="T105" fmla="*/ 90 h 845"/>
                    <a:gd name="T106" fmla="*/ 86 w 1929"/>
                    <a:gd name="T107" fmla="*/ 48 h 845"/>
                    <a:gd name="T108" fmla="*/ 58 w 1929"/>
                    <a:gd name="T109" fmla="*/ 30 h 845"/>
                    <a:gd name="T110" fmla="*/ 31 w 1929"/>
                    <a:gd name="T111" fmla="*/ 39 h 845"/>
                    <a:gd name="T112" fmla="*/ 6 w 1929"/>
                    <a:gd name="T113" fmla="*/ 20 h 84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929" h="845">
                      <a:moveTo>
                        <a:pt x="0" y="41"/>
                      </a:moveTo>
                      <a:lnTo>
                        <a:pt x="12" y="50"/>
                      </a:lnTo>
                      <a:lnTo>
                        <a:pt x="29" y="62"/>
                      </a:lnTo>
                      <a:cubicBezTo>
                        <a:pt x="25" y="108"/>
                        <a:pt x="18" y="111"/>
                        <a:pt x="62" y="108"/>
                      </a:cubicBezTo>
                      <a:cubicBezTo>
                        <a:pt x="73" y="100"/>
                        <a:pt x="78" y="104"/>
                        <a:pt x="84" y="115"/>
                      </a:cubicBezTo>
                      <a:cubicBezTo>
                        <a:pt x="79" y="126"/>
                        <a:pt x="74" y="134"/>
                        <a:pt x="67" y="144"/>
                      </a:cubicBezTo>
                      <a:cubicBezTo>
                        <a:pt x="65" y="146"/>
                        <a:pt x="62" y="151"/>
                        <a:pt x="62" y="151"/>
                      </a:cubicBezTo>
                      <a:cubicBezTo>
                        <a:pt x="65" y="164"/>
                        <a:pt x="64" y="179"/>
                        <a:pt x="77" y="182"/>
                      </a:cubicBezTo>
                      <a:cubicBezTo>
                        <a:pt x="80" y="193"/>
                        <a:pt x="84" y="202"/>
                        <a:pt x="91" y="211"/>
                      </a:cubicBezTo>
                      <a:cubicBezTo>
                        <a:pt x="94" y="222"/>
                        <a:pt x="96" y="232"/>
                        <a:pt x="108" y="235"/>
                      </a:cubicBezTo>
                      <a:cubicBezTo>
                        <a:pt x="114" y="256"/>
                        <a:pt x="119" y="258"/>
                        <a:pt x="139" y="264"/>
                      </a:cubicBezTo>
                      <a:cubicBezTo>
                        <a:pt x="161" y="280"/>
                        <a:pt x="138" y="318"/>
                        <a:pt x="165" y="329"/>
                      </a:cubicBezTo>
                      <a:cubicBezTo>
                        <a:pt x="175" y="325"/>
                        <a:pt x="182" y="321"/>
                        <a:pt x="194" y="329"/>
                      </a:cubicBezTo>
                      <a:cubicBezTo>
                        <a:pt x="197" y="331"/>
                        <a:pt x="195" y="338"/>
                        <a:pt x="197" y="341"/>
                      </a:cubicBezTo>
                      <a:cubicBezTo>
                        <a:pt x="199" y="344"/>
                        <a:pt x="215" y="347"/>
                        <a:pt x="218" y="348"/>
                      </a:cubicBezTo>
                      <a:cubicBezTo>
                        <a:pt x="226" y="354"/>
                        <a:pt x="233" y="361"/>
                        <a:pt x="242" y="365"/>
                      </a:cubicBezTo>
                      <a:cubicBezTo>
                        <a:pt x="246" y="374"/>
                        <a:pt x="250" y="373"/>
                        <a:pt x="259" y="377"/>
                      </a:cubicBezTo>
                      <a:cubicBezTo>
                        <a:pt x="257" y="396"/>
                        <a:pt x="246" y="422"/>
                        <a:pt x="225" y="427"/>
                      </a:cubicBezTo>
                      <a:cubicBezTo>
                        <a:pt x="220" y="410"/>
                        <a:pt x="218" y="410"/>
                        <a:pt x="201" y="413"/>
                      </a:cubicBezTo>
                      <a:cubicBezTo>
                        <a:pt x="185" y="429"/>
                        <a:pt x="174" y="426"/>
                        <a:pt x="149" y="430"/>
                      </a:cubicBezTo>
                      <a:cubicBezTo>
                        <a:pt x="139" y="444"/>
                        <a:pt x="127" y="440"/>
                        <a:pt x="108" y="442"/>
                      </a:cubicBezTo>
                      <a:cubicBezTo>
                        <a:pt x="98" y="445"/>
                        <a:pt x="96" y="450"/>
                        <a:pt x="86" y="446"/>
                      </a:cubicBezTo>
                      <a:cubicBezTo>
                        <a:pt x="76" y="447"/>
                        <a:pt x="65" y="446"/>
                        <a:pt x="55" y="449"/>
                      </a:cubicBezTo>
                      <a:cubicBezTo>
                        <a:pt x="53" y="450"/>
                        <a:pt x="57" y="454"/>
                        <a:pt x="57" y="456"/>
                      </a:cubicBezTo>
                      <a:cubicBezTo>
                        <a:pt x="57" y="466"/>
                        <a:pt x="57" y="475"/>
                        <a:pt x="55" y="485"/>
                      </a:cubicBezTo>
                      <a:cubicBezTo>
                        <a:pt x="54" y="492"/>
                        <a:pt x="42" y="498"/>
                        <a:pt x="38" y="504"/>
                      </a:cubicBezTo>
                      <a:cubicBezTo>
                        <a:pt x="37" y="513"/>
                        <a:pt x="37" y="521"/>
                        <a:pt x="36" y="530"/>
                      </a:cubicBezTo>
                      <a:cubicBezTo>
                        <a:pt x="35" y="537"/>
                        <a:pt x="29" y="550"/>
                        <a:pt x="29" y="550"/>
                      </a:cubicBezTo>
                      <a:cubicBezTo>
                        <a:pt x="38" y="552"/>
                        <a:pt x="48" y="553"/>
                        <a:pt x="57" y="557"/>
                      </a:cubicBezTo>
                      <a:cubicBezTo>
                        <a:pt x="70" y="563"/>
                        <a:pt x="61" y="572"/>
                        <a:pt x="74" y="576"/>
                      </a:cubicBezTo>
                      <a:cubicBezTo>
                        <a:pt x="90" y="573"/>
                        <a:pt x="96" y="571"/>
                        <a:pt x="113" y="574"/>
                      </a:cubicBezTo>
                      <a:cubicBezTo>
                        <a:pt x="121" y="593"/>
                        <a:pt x="117" y="585"/>
                        <a:pt x="125" y="598"/>
                      </a:cubicBezTo>
                      <a:cubicBezTo>
                        <a:pt x="127" y="604"/>
                        <a:pt x="134" y="614"/>
                        <a:pt x="139" y="617"/>
                      </a:cubicBezTo>
                      <a:cubicBezTo>
                        <a:pt x="144" y="620"/>
                        <a:pt x="156" y="622"/>
                        <a:pt x="156" y="622"/>
                      </a:cubicBezTo>
                      <a:cubicBezTo>
                        <a:pt x="165" y="617"/>
                        <a:pt x="168" y="611"/>
                        <a:pt x="177" y="607"/>
                      </a:cubicBezTo>
                      <a:cubicBezTo>
                        <a:pt x="204" y="608"/>
                        <a:pt x="235" y="598"/>
                        <a:pt x="259" y="612"/>
                      </a:cubicBezTo>
                      <a:cubicBezTo>
                        <a:pt x="293" y="631"/>
                        <a:pt x="247" y="617"/>
                        <a:pt x="273" y="624"/>
                      </a:cubicBezTo>
                      <a:cubicBezTo>
                        <a:pt x="327" y="622"/>
                        <a:pt x="304" y="623"/>
                        <a:pt x="336" y="610"/>
                      </a:cubicBezTo>
                      <a:cubicBezTo>
                        <a:pt x="350" y="613"/>
                        <a:pt x="370" y="611"/>
                        <a:pt x="384" y="612"/>
                      </a:cubicBezTo>
                      <a:cubicBezTo>
                        <a:pt x="390" y="614"/>
                        <a:pt x="397" y="614"/>
                        <a:pt x="403" y="617"/>
                      </a:cubicBezTo>
                      <a:cubicBezTo>
                        <a:pt x="418" y="626"/>
                        <a:pt x="401" y="649"/>
                        <a:pt x="423" y="654"/>
                      </a:cubicBezTo>
                      <a:cubicBezTo>
                        <a:pt x="432" y="662"/>
                        <a:pt x="451" y="647"/>
                        <a:pt x="463" y="650"/>
                      </a:cubicBezTo>
                      <a:cubicBezTo>
                        <a:pt x="475" y="653"/>
                        <a:pt x="484" y="668"/>
                        <a:pt x="497" y="670"/>
                      </a:cubicBezTo>
                      <a:cubicBezTo>
                        <a:pt x="512" y="667"/>
                        <a:pt x="528" y="665"/>
                        <a:pt x="542" y="660"/>
                      </a:cubicBezTo>
                      <a:cubicBezTo>
                        <a:pt x="552" y="656"/>
                        <a:pt x="559" y="651"/>
                        <a:pt x="569" y="648"/>
                      </a:cubicBezTo>
                      <a:cubicBezTo>
                        <a:pt x="577" y="642"/>
                        <a:pt x="585" y="638"/>
                        <a:pt x="595" y="634"/>
                      </a:cubicBezTo>
                      <a:cubicBezTo>
                        <a:pt x="614" y="639"/>
                        <a:pt x="621" y="658"/>
                        <a:pt x="638" y="665"/>
                      </a:cubicBezTo>
                      <a:cubicBezTo>
                        <a:pt x="654" y="658"/>
                        <a:pt x="667" y="648"/>
                        <a:pt x="684" y="643"/>
                      </a:cubicBezTo>
                      <a:cubicBezTo>
                        <a:pt x="701" y="646"/>
                        <a:pt x="701" y="649"/>
                        <a:pt x="715" y="655"/>
                      </a:cubicBezTo>
                      <a:cubicBezTo>
                        <a:pt x="720" y="657"/>
                        <a:pt x="732" y="660"/>
                        <a:pt x="732" y="660"/>
                      </a:cubicBezTo>
                      <a:cubicBezTo>
                        <a:pt x="753" y="675"/>
                        <a:pt x="791" y="673"/>
                        <a:pt x="816" y="674"/>
                      </a:cubicBezTo>
                      <a:cubicBezTo>
                        <a:pt x="838" y="677"/>
                        <a:pt x="836" y="691"/>
                        <a:pt x="852" y="694"/>
                      </a:cubicBezTo>
                      <a:cubicBezTo>
                        <a:pt x="868" y="697"/>
                        <a:pt x="894" y="691"/>
                        <a:pt x="912" y="691"/>
                      </a:cubicBezTo>
                      <a:cubicBezTo>
                        <a:pt x="929" y="700"/>
                        <a:pt x="944" y="698"/>
                        <a:pt x="962" y="694"/>
                      </a:cubicBezTo>
                      <a:cubicBezTo>
                        <a:pt x="984" y="679"/>
                        <a:pt x="990" y="683"/>
                        <a:pt x="1017" y="686"/>
                      </a:cubicBezTo>
                      <a:cubicBezTo>
                        <a:pt x="1029" y="691"/>
                        <a:pt x="1043" y="691"/>
                        <a:pt x="1056" y="694"/>
                      </a:cubicBezTo>
                      <a:cubicBezTo>
                        <a:pt x="1059" y="706"/>
                        <a:pt x="1075" y="717"/>
                        <a:pt x="1087" y="720"/>
                      </a:cubicBezTo>
                      <a:cubicBezTo>
                        <a:pt x="1101" y="730"/>
                        <a:pt x="1099" y="717"/>
                        <a:pt x="1111" y="713"/>
                      </a:cubicBezTo>
                      <a:cubicBezTo>
                        <a:pt x="1116" y="713"/>
                        <a:pt x="1145" y="716"/>
                        <a:pt x="1149" y="718"/>
                      </a:cubicBezTo>
                      <a:cubicBezTo>
                        <a:pt x="1157" y="721"/>
                        <a:pt x="1199" y="751"/>
                        <a:pt x="1202" y="756"/>
                      </a:cubicBezTo>
                      <a:cubicBezTo>
                        <a:pt x="1210" y="768"/>
                        <a:pt x="1215" y="777"/>
                        <a:pt x="1226" y="785"/>
                      </a:cubicBezTo>
                      <a:cubicBezTo>
                        <a:pt x="1243" y="782"/>
                        <a:pt x="1255" y="785"/>
                        <a:pt x="1272" y="787"/>
                      </a:cubicBezTo>
                      <a:cubicBezTo>
                        <a:pt x="1282" y="780"/>
                        <a:pt x="1294" y="771"/>
                        <a:pt x="1305" y="768"/>
                      </a:cubicBezTo>
                      <a:cubicBezTo>
                        <a:pt x="1315" y="761"/>
                        <a:pt x="1318" y="765"/>
                        <a:pt x="1329" y="768"/>
                      </a:cubicBezTo>
                      <a:cubicBezTo>
                        <a:pt x="1341" y="766"/>
                        <a:pt x="1346" y="768"/>
                        <a:pt x="1356" y="775"/>
                      </a:cubicBezTo>
                      <a:cubicBezTo>
                        <a:pt x="1428" y="772"/>
                        <a:pt x="1386" y="771"/>
                        <a:pt x="1430" y="761"/>
                      </a:cubicBezTo>
                      <a:cubicBezTo>
                        <a:pt x="1447" y="749"/>
                        <a:pt x="1445" y="767"/>
                        <a:pt x="1459" y="773"/>
                      </a:cubicBezTo>
                      <a:cubicBezTo>
                        <a:pt x="1463" y="775"/>
                        <a:pt x="1468" y="774"/>
                        <a:pt x="1473" y="775"/>
                      </a:cubicBezTo>
                      <a:cubicBezTo>
                        <a:pt x="1476" y="774"/>
                        <a:pt x="1479" y="772"/>
                        <a:pt x="1481" y="773"/>
                      </a:cubicBezTo>
                      <a:cubicBezTo>
                        <a:pt x="1484" y="775"/>
                        <a:pt x="1482" y="780"/>
                        <a:pt x="1485" y="782"/>
                      </a:cubicBezTo>
                      <a:cubicBezTo>
                        <a:pt x="1490" y="785"/>
                        <a:pt x="1496" y="785"/>
                        <a:pt x="1502" y="787"/>
                      </a:cubicBezTo>
                      <a:cubicBezTo>
                        <a:pt x="1508" y="789"/>
                        <a:pt x="1521" y="791"/>
                        <a:pt x="1521" y="797"/>
                      </a:cubicBezTo>
                      <a:cubicBezTo>
                        <a:pt x="1530" y="815"/>
                        <a:pt x="1538" y="833"/>
                        <a:pt x="1555" y="845"/>
                      </a:cubicBezTo>
                      <a:cubicBezTo>
                        <a:pt x="1566" y="830"/>
                        <a:pt x="1566" y="828"/>
                        <a:pt x="1572" y="814"/>
                      </a:cubicBezTo>
                      <a:cubicBezTo>
                        <a:pt x="1569" y="795"/>
                        <a:pt x="1570" y="792"/>
                        <a:pt x="1560" y="778"/>
                      </a:cubicBezTo>
                      <a:cubicBezTo>
                        <a:pt x="1563" y="752"/>
                        <a:pt x="1566" y="759"/>
                        <a:pt x="1586" y="751"/>
                      </a:cubicBezTo>
                      <a:cubicBezTo>
                        <a:pt x="1598" y="735"/>
                        <a:pt x="1626" y="730"/>
                        <a:pt x="1646" y="727"/>
                      </a:cubicBezTo>
                      <a:cubicBezTo>
                        <a:pt x="1651" y="724"/>
                        <a:pt x="1657" y="722"/>
                        <a:pt x="1661" y="718"/>
                      </a:cubicBezTo>
                      <a:cubicBezTo>
                        <a:pt x="1674" y="705"/>
                        <a:pt x="1665" y="682"/>
                        <a:pt x="1685" y="674"/>
                      </a:cubicBezTo>
                      <a:cubicBezTo>
                        <a:pt x="1691" y="668"/>
                        <a:pt x="1709" y="662"/>
                        <a:pt x="1709" y="662"/>
                      </a:cubicBezTo>
                      <a:cubicBezTo>
                        <a:pt x="1736" y="669"/>
                        <a:pt x="1733" y="658"/>
                        <a:pt x="1752" y="650"/>
                      </a:cubicBezTo>
                      <a:cubicBezTo>
                        <a:pt x="1755" y="641"/>
                        <a:pt x="1761" y="639"/>
                        <a:pt x="1766" y="631"/>
                      </a:cubicBezTo>
                      <a:cubicBezTo>
                        <a:pt x="1767" y="620"/>
                        <a:pt x="1762" y="568"/>
                        <a:pt x="1783" y="562"/>
                      </a:cubicBezTo>
                      <a:cubicBezTo>
                        <a:pt x="1787" y="540"/>
                        <a:pt x="1800" y="534"/>
                        <a:pt x="1821" y="528"/>
                      </a:cubicBezTo>
                      <a:cubicBezTo>
                        <a:pt x="1836" y="519"/>
                        <a:pt x="1841" y="521"/>
                        <a:pt x="1860" y="523"/>
                      </a:cubicBezTo>
                      <a:cubicBezTo>
                        <a:pt x="1871" y="531"/>
                        <a:pt x="1865" y="534"/>
                        <a:pt x="1879" y="538"/>
                      </a:cubicBezTo>
                      <a:cubicBezTo>
                        <a:pt x="1891" y="529"/>
                        <a:pt x="1894" y="503"/>
                        <a:pt x="1906" y="494"/>
                      </a:cubicBezTo>
                      <a:cubicBezTo>
                        <a:pt x="1910" y="487"/>
                        <a:pt x="1922" y="484"/>
                        <a:pt x="1929" y="480"/>
                      </a:cubicBezTo>
                      <a:lnTo>
                        <a:pt x="1911" y="467"/>
                      </a:lnTo>
                      <a:lnTo>
                        <a:pt x="1906" y="431"/>
                      </a:lnTo>
                      <a:lnTo>
                        <a:pt x="1920" y="417"/>
                      </a:lnTo>
                      <a:lnTo>
                        <a:pt x="1920" y="375"/>
                      </a:lnTo>
                      <a:lnTo>
                        <a:pt x="1911" y="366"/>
                      </a:lnTo>
                      <a:lnTo>
                        <a:pt x="1911" y="348"/>
                      </a:lnTo>
                      <a:lnTo>
                        <a:pt x="1896" y="342"/>
                      </a:lnTo>
                      <a:lnTo>
                        <a:pt x="1882" y="327"/>
                      </a:lnTo>
                      <a:lnTo>
                        <a:pt x="1860" y="329"/>
                      </a:lnTo>
                      <a:lnTo>
                        <a:pt x="1855" y="318"/>
                      </a:lnTo>
                      <a:lnTo>
                        <a:pt x="1875" y="308"/>
                      </a:lnTo>
                      <a:lnTo>
                        <a:pt x="1882" y="288"/>
                      </a:lnTo>
                      <a:lnTo>
                        <a:pt x="1894" y="270"/>
                      </a:lnTo>
                      <a:lnTo>
                        <a:pt x="1900" y="252"/>
                      </a:lnTo>
                      <a:lnTo>
                        <a:pt x="1888" y="224"/>
                      </a:lnTo>
                      <a:lnTo>
                        <a:pt x="1894" y="204"/>
                      </a:lnTo>
                      <a:lnTo>
                        <a:pt x="1902" y="189"/>
                      </a:lnTo>
                      <a:lnTo>
                        <a:pt x="1899" y="171"/>
                      </a:lnTo>
                      <a:lnTo>
                        <a:pt x="1878" y="161"/>
                      </a:lnTo>
                      <a:lnTo>
                        <a:pt x="1861" y="161"/>
                      </a:lnTo>
                      <a:lnTo>
                        <a:pt x="1869" y="149"/>
                      </a:lnTo>
                      <a:lnTo>
                        <a:pt x="1864" y="134"/>
                      </a:lnTo>
                      <a:lnTo>
                        <a:pt x="1846" y="107"/>
                      </a:lnTo>
                      <a:lnTo>
                        <a:pt x="1833" y="90"/>
                      </a:lnTo>
                      <a:lnTo>
                        <a:pt x="1833" y="69"/>
                      </a:lnTo>
                      <a:lnTo>
                        <a:pt x="1815" y="62"/>
                      </a:lnTo>
                      <a:lnTo>
                        <a:pt x="1780" y="59"/>
                      </a:lnTo>
                      <a:lnTo>
                        <a:pt x="1756" y="38"/>
                      </a:lnTo>
                      <a:lnTo>
                        <a:pt x="1741" y="12"/>
                      </a:lnTo>
                      <a:lnTo>
                        <a:pt x="1725" y="26"/>
                      </a:lnTo>
                      <a:lnTo>
                        <a:pt x="1711" y="41"/>
                      </a:lnTo>
                      <a:lnTo>
                        <a:pt x="1687" y="44"/>
                      </a:lnTo>
                      <a:lnTo>
                        <a:pt x="1671" y="54"/>
                      </a:lnTo>
                      <a:lnTo>
                        <a:pt x="1639" y="71"/>
                      </a:lnTo>
                      <a:lnTo>
                        <a:pt x="1615" y="69"/>
                      </a:lnTo>
                      <a:lnTo>
                        <a:pt x="1605" y="63"/>
                      </a:lnTo>
                      <a:lnTo>
                        <a:pt x="1573" y="72"/>
                      </a:lnTo>
                      <a:lnTo>
                        <a:pt x="1566" y="72"/>
                      </a:lnTo>
                      <a:lnTo>
                        <a:pt x="1557" y="78"/>
                      </a:lnTo>
                      <a:lnTo>
                        <a:pt x="1537" y="69"/>
                      </a:lnTo>
                      <a:lnTo>
                        <a:pt x="1512" y="80"/>
                      </a:lnTo>
                      <a:lnTo>
                        <a:pt x="1491" y="62"/>
                      </a:lnTo>
                      <a:lnTo>
                        <a:pt x="1468" y="80"/>
                      </a:lnTo>
                      <a:lnTo>
                        <a:pt x="1452" y="68"/>
                      </a:lnTo>
                      <a:lnTo>
                        <a:pt x="1444" y="81"/>
                      </a:lnTo>
                      <a:lnTo>
                        <a:pt x="1435" y="90"/>
                      </a:lnTo>
                      <a:lnTo>
                        <a:pt x="1416" y="95"/>
                      </a:lnTo>
                      <a:lnTo>
                        <a:pt x="1389" y="98"/>
                      </a:lnTo>
                      <a:lnTo>
                        <a:pt x="1365" y="116"/>
                      </a:lnTo>
                      <a:lnTo>
                        <a:pt x="1357" y="98"/>
                      </a:lnTo>
                      <a:lnTo>
                        <a:pt x="1353" y="83"/>
                      </a:lnTo>
                      <a:lnTo>
                        <a:pt x="1357" y="66"/>
                      </a:lnTo>
                      <a:lnTo>
                        <a:pt x="1350" y="48"/>
                      </a:lnTo>
                      <a:lnTo>
                        <a:pt x="1336" y="65"/>
                      </a:lnTo>
                      <a:lnTo>
                        <a:pt x="1318" y="68"/>
                      </a:lnTo>
                      <a:lnTo>
                        <a:pt x="1299" y="69"/>
                      </a:lnTo>
                      <a:lnTo>
                        <a:pt x="1282" y="72"/>
                      </a:lnTo>
                      <a:lnTo>
                        <a:pt x="1266" y="62"/>
                      </a:lnTo>
                      <a:lnTo>
                        <a:pt x="1248" y="51"/>
                      </a:lnTo>
                      <a:lnTo>
                        <a:pt x="1255" y="36"/>
                      </a:lnTo>
                      <a:lnTo>
                        <a:pt x="1251" y="18"/>
                      </a:lnTo>
                      <a:lnTo>
                        <a:pt x="1230" y="11"/>
                      </a:lnTo>
                      <a:lnTo>
                        <a:pt x="1209" y="29"/>
                      </a:lnTo>
                      <a:lnTo>
                        <a:pt x="1194" y="42"/>
                      </a:lnTo>
                      <a:lnTo>
                        <a:pt x="1180" y="32"/>
                      </a:lnTo>
                      <a:lnTo>
                        <a:pt x="1167" y="35"/>
                      </a:lnTo>
                      <a:lnTo>
                        <a:pt x="1147" y="54"/>
                      </a:lnTo>
                      <a:lnTo>
                        <a:pt x="1123" y="62"/>
                      </a:lnTo>
                      <a:lnTo>
                        <a:pt x="1111" y="80"/>
                      </a:lnTo>
                      <a:lnTo>
                        <a:pt x="1086" y="81"/>
                      </a:lnTo>
                      <a:lnTo>
                        <a:pt x="1078" y="96"/>
                      </a:lnTo>
                      <a:lnTo>
                        <a:pt x="1086" y="114"/>
                      </a:lnTo>
                      <a:lnTo>
                        <a:pt x="1078" y="126"/>
                      </a:lnTo>
                      <a:lnTo>
                        <a:pt x="1054" y="135"/>
                      </a:lnTo>
                      <a:lnTo>
                        <a:pt x="1033" y="149"/>
                      </a:lnTo>
                      <a:lnTo>
                        <a:pt x="1020" y="161"/>
                      </a:lnTo>
                      <a:lnTo>
                        <a:pt x="996" y="168"/>
                      </a:lnTo>
                      <a:lnTo>
                        <a:pt x="993" y="182"/>
                      </a:lnTo>
                      <a:lnTo>
                        <a:pt x="982" y="179"/>
                      </a:lnTo>
                      <a:lnTo>
                        <a:pt x="967" y="188"/>
                      </a:lnTo>
                      <a:lnTo>
                        <a:pt x="970" y="213"/>
                      </a:lnTo>
                      <a:lnTo>
                        <a:pt x="961" y="216"/>
                      </a:lnTo>
                      <a:lnTo>
                        <a:pt x="948" y="219"/>
                      </a:lnTo>
                      <a:lnTo>
                        <a:pt x="925" y="218"/>
                      </a:lnTo>
                      <a:lnTo>
                        <a:pt x="903" y="207"/>
                      </a:lnTo>
                      <a:lnTo>
                        <a:pt x="898" y="185"/>
                      </a:lnTo>
                      <a:lnTo>
                        <a:pt x="889" y="158"/>
                      </a:lnTo>
                      <a:lnTo>
                        <a:pt x="874" y="132"/>
                      </a:lnTo>
                      <a:lnTo>
                        <a:pt x="853" y="129"/>
                      </a:lnTo>
                      <a:lnTo>
                        <a:pt x="840" y="131"/>
                      </a:lnTo>
                      <a:lnTo>
                        <a:pt x="831" y="120"/>
                      </a:lnTo>
                      <a:lnTo>
                        <a:pt x="826" y="104"/>
                      </a:lnTo>
                      <a:lnTo>
                        <a:pt x="838" y="87"/>
                      </a:lnTo>
                      <a:lnTo>
                        <a:pt x="819" y="71"/>
                      </a:lnTo>
                      <a:lnTo>
                        <a:pt x="783" y="71"/>
                      </a:lnTo>
                      <a:lnTo>
                        <a:pt x="766" y="57"/>
                      </a:lnTo>
                      <a:lnTo>
                        <a:pt x="747" y="48"/>
                      </a:lnTo>
                      <a:lnTo>
                        <a:pt x="730" y="59"/>
                      </a:lnTo>
                      <a:lnTo>
                        <a:pt x="720" y="62"/>
                      </a:lnTo>
                      <a:lnTo>
                        <a:pt x="708" y="47"/>
                      </a:lnTo>
                      <a:lnTo>
                        <a:pt x="688" y="50"/>
                      </a:lnTo>
                      <a:lnTo>
                        <a:pt x="661" y="47"/>
                      </a:lnTo>
                      <a:lnTo>
                        <a:pt x="649" y="36"/>
                      </a:lnTo>
                      <a:lnTo>
                        <a:pt x="607" y="39"/>
                      </a:lnTo>
                      <a:lnTo>
                        <a:pt x="589" y="57"/>
                      </a:lnTo>
                      <a:lnTo>
                        <a:pt x="568" y="30"/>
                      </a:lnTo>
                      <a:lnTo>
                        <a:pt x="550" y="14"/>
                      </a:lnTo>
                      <a:lnTo>
                        <a:pt x="526" y="21"/>
                      </a:lnTo>
                      <a:lnTo>
                        <a:pt x="508" y="41"/>
                      </a:lnTo>
                      <a:lnTo>
                        <a:pt x="492" y="26"/>
                      </a:lnTo>
                      <a:lnTo>
                        <a:pt x="472" y="35"/>
                      </a:lnTo>
                      <a:lnTo>
                        <a:pt x="462" y="53"/>
                      </a:lnTo>
                      <a:lnTo>
                        <a:pt x="460" y="68"/>
                      </a:lnTo>
                      <a:lnTo>
                        <a:pt x="442" y="81"/>
                      </a:lnTo>
                      <a:lnTo>
                        <a:pt x="411" y="81"/>
                      </a:lnTo>
                      <a:lnTo>
                        <a:pt x="396" y="90"/>
                      </a:lnTo>
                      <a:lnTo>
                        <a:pt x="370" y="95"/>
                      </a:lnTo>
                      <a:lnTo>
                        <a:pt x="355" y="102"/>
                      </a:lnTo>
                      <a:lnTo>
                        <a:pt x="345" y="120"/>
                      </a:lnTo>
                      <a:lnTo>
                        <a:pt x="333" y="122"/>
                      </a:lnTo>
                      <a:lnTo>
                        <a:pt x="316" y="114"/>
                      </a:lnTo>
                      <a:lnTo>
                        <a:pt x="298" y="95"/>
                      </a:lnTo>
                      <a:lnTo>
                        <a:pt x="267" y="90"/>
                      </a:lnTo>
                      <a:lnTo>
                        <a:pt x="240" y="90"/>
                      </a:lnTo>
                      <a:lnTo>
                        <a:pt x="226" y="74"/>
                      </a:lnTo>
                      <a:lnTo>
                        <a:pt x="225" y="66"/>
                      </a:lnTo>
                      <a:lnTo>
                        <a:pt x="216" y="30"/>
                      </a:lnTo>
                      <a:lnTo>
                        <a:pt x="201" y="48"/>
                      </a:lnTo>
                      <a:lnTo>
                        <a:pt x="196" y="42"/>
                      </a:lnTo>
                      <a:lnTo>
                        <a:pt x="180" y="50"/>
                      </a:lnTo>
                      <a:lnTo>
                        <a:pt x="156" y="51"/>
                      </a:lnTo>
                      <a:lnTo>
                        <a:pt x="133" y="30"/>
                      </a:lnTo>
                      <a:lnTo>
                        <a:pt x="111" y="41"/>
                      </a:lnTo>
                      <a:lnTo>
                        <a:pt x="97" y="38"/>
                      </a:lnTo>
                      <a:lnTo>
                        <a:pt x="82" y="23"/>
                      </a:lnTo>
                      <a:lnTo>
                        <a:pt x="72" y="39"/>
                      </a:lnTo>
                      <a:lnTo>
                        <a:pt x="52" y="24"/>
                      </a:lnTo>
                      <a:lnTo>
                        <a:pt x="40" y="11"/>
                      </a:lnTo>
                      <a:lnTo>
                        <a:pt x="19" y="0"/>
                      </a:lnTo>
                      <a:lnTo>
                        <a:pt x="12" y="2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3" name="Freeform 9"/>
                <p:cNvSpPr>
                  <a:spLocks/>
                </p:cNvSpPr>
                <p:nvPr/>
              </p:nvSpPr>
              <p:spPr bwMode="gray">
                <a:xfrm>
                  <a:off x="3650" y="761"/>
                  <a:ext cx="1919" cy="1803"/>
                </a:xfrm>
                <a:custGeom>
                  <a:avLst/>
                  <a:gdLst>
                    <a:gd name="T0" fmla="*/ 98 w 2087"/>
                    <a:gd name="T1" fmla="*/ 364 h 1810"/>
                    <a:gd name="T2" fmla="*/ 169 w 2087"/>
                    <a:gd name="T3" fmla="*/ 283 h 1810"/>
                    <a:gd name="T4" fmla="*/ 173 w 2087"/>
                    <a:gd name="T5" fmla="*/ 130 h 1810"/>
                    <a:gd name="T6" fmla="*/ 173 w 2087"/>
                    <a:gd name="T7" fmla="*/ 33 h 1810"/>
                    <a:gd name="T8" fmla="*/ 247 w 2087"/>
                    <a:gd name="T9" fmla="*/ 55 h 1810"/>
                    <a:gd name="T10" fmla="*/ 312 w 2087"/>
                    <a:gd name="T11" fmla="*/ 52 h 1810"/>
                    <a:gd name="T12" fmla="*/ 417 w 2087"/>
                    <a:gd name="T13" fmla="*/ 149 h 1810"/>
                    <a:gd name="T14" fmla="*/ 475 w 2087"/>
                    <a:gd name="T15" fmla="*/ 132 h 1810"/>
                    <a:gd name="T16" fmla="*/ 536 w 2087"/>
                    <a:gd name="T17" fmla="*/ 242 h 1810"/>
                    <a:gd name="T18" fmla="*/ 651 w 2087"/>
                    <a:gd name="T19" fmla="*/ 244 h 1810"/>
                    <a:gd name="T20" fmla="*/ 723 w 2087"/>
                    <a:gd name="T21" fmla="*/ 179 h 1810"/>
                    <a:gd name="T22" fmla="*/ 801 w 2087"/>
                    <a:gd name="T23" fmla="*/ 236 h 1810"/>
                    <a:gd name="T24" fmla="*/ 837 w 2087"/>
                    <a:gd name="T25" fmla="*/ 390 h 1810"/>
                    <a:gd name="T26" fmla="*/ 820 w 2087"/>
                    <a:gd name="T27" fmla="*/ 529 h 1810"/>
                    <a:gd name="T28" fmla="*/ 835 w 2087"/>
                    <a:gd name="T29" fmla="*/ 688 h 1810"/>
                    <a:gd name="T30" fmla="*/ 870 w 2087"/>
                    <a:gd name="T31" fmla="*/ 849 h 1810"/>
                    <a:gd name="T32" fmla="*/ 879 w 2087"/>
                    <a:gd name="T33" fmla="*/ 938 h 1810"/>
                    <a:gd name="T34" fmla="*/ 834 w 2087"/>
                    <a:gd name="T35" fmla="*/ 960 h 1810"/>
                    <a:gd name="T36" fmla="*/ 771 w 2087"/>
                    <a:gd name="T37" fmla="*/ 1121 h 1810"/>
                    <a:gd name="T38" fmla="*/ 688 w 2087"/>
                    <a:gd name="T39" fmla="*/ 1171 h 1810"/>
                    <a:gd name="T40" fmla="*/ 664 w 2087"/>
                    <a:gd name="T41" fmla="*/ 1302 h 1810"/>
                    <a:gd name="T42" fmla="*/ 646 w 2087"/>
                    <a:gd name="T43" fmla="*/ 1434 h 1810"/>
                    <a:gd name="T44" fmla="*/ 660 w 2087"/>
                    <a:gd name="T45" fmla="*/ 1611 h 1810"/>
                    <a:gd name="T46" fmla="*/ 604 w 2087"/>
                    <a:gd name="T47" fmla="*/ 1691 h 1810"/>
                    <a:gd name="T48" fmla="*/ 557 w 2087"/>
                    <a:gd name="T49" fmla="*/ 1654 h 1810"/>
                    <a:gd name="T50" fmla="*/ 515 w 2087"/>
                    <a:gd name="T51" fmla="*/ 1635 h 1810"/>
                    <a:gd name="T52" fmla="*/ 497 w 2087"/>
                    <a:gd name="T53" fmla="*/ 1591 h 1810"/>
                    <a:gd name="T54" fmla="*/ 464 w 2087"/>
                    <a:gd name="T55" fmla="*/ 1536 h 1810"/>
                    <a:gd name="T56" fmla="*/ 443 w 2087"/>
                    <a:gd name="T57" fmla="*/ 1465 h 1810"/>
                    <a:gd name="T58" fmla="*/ 404 w 2087"/>
                    <a:gd name="T59" fmla="*/ 1407 h 1810"/>
                    <a:gd name="T60" fmla="*/ 372 w 2087"/>
                    <a:gd name="T61" fmla="*/ 1399 h 1810"/>
                    <a:gd name="T62" fmla="*/ 331 w 2087"/>
                    <a:gd name="T63" fmla="*/ 1355 h 1810"/>
                    <a:gd name="T64" fmla="*/ 303 w 2087"/>
                    <a:gd name="T65" fmla="*/ 1370 h 1810"/>
                    <a:gd name="T66" fmla="*/ 268 w 2087"/>
                    <a:gd name="T67" fmla="*/ 1404 h 1810"/>
                    <a:gd name="T68" fmla="*/ 225 w 2087"/>
                    <a:gd name="T69" fmla="*/ 1447 h 1810"/>
                    <a:gd name="T70" fmla="*/ 182 w 2087"/>
                    <a:gd name="T71" fmla="*/ 1453 h 1810"/>
                    <a:gd name="T72" fmla="*/ 152 w 2087"/>
                    <a:gd name="T73" fmla="*/ 1482 h 1810"/>
                    <a:gd name="T74" fmla="*/ 120 w 2087"/>
                    <a:gd name="T75" fmla="*/ 1461 h 1810"/>
                    <a:gd name="T76" fmla="*/ 103 w 2087"/>
                    <a:gd name="T77" fmla="*/ 1385 h 1810"/>
                    <a:gd name="T78" fmla="*/ 104 w 2087"/>
                    <a:gd name="T79" fmla="*/ 1295 h 1810"/>
                    <a:gd name="T80" fmla="*/ 94 w 2087"/>
                    <a:gd name="T81" fmla="*/ 1261 h 1810"/>
                    <a:gd name="T82" fmla="*/ 39 w 2087"/>
                    <a:gd name="T83" fmla="*/ 1189 h 1810"/>
                    <a:gd name="T84" fmla="*/ 6 w 2087"/>
                    <a:gd name="T85" fmla="*/ 1124 h 1810"/>
                    <a:gd name="T86" fmla="*/ 16 w 2087"/>
                    <a:gd name="T87" fmla="*/ 1047 h 1810"/>
                    <a:gd name="T88" fmla="*/ 17 w 2087"/>
                    <a:gd name="T89" fmla="*/ 942 h 1810"/>
                    <a:gd name="T90" fmla="*/ 49 w 2087"/>
                    <a:gd name="T91" fmla="*/ 912 h 1810"/>
                    <a:gd name="T92" fmla="*/ 98 w 2087"/>
                    <a:gd name="T93" fmla="*/ 953 h 1810"/>
                    <a:gd name="T94" fmla="*/ 135 w 2087"/>
                    <a:gd name="T95" fmla="*/ 903 h 1810"/>
                    <a:gd name="T96" fmla="*/ 179 w 2087"/>
                    <a:gd name="T97" fmla="*/ 893 h 1810"/>
                    <a:gd name="T98" fmla="*/ 184 w 2087"/>
                    <a:gd name="T99" fmla="*/ 781 h 1810"/>
                    <a:gd name="T100" fmla="*/ 165 w 2087"/>
                    <a:gd name="T101" fmla="*/ 696 h 1810"/>
                    <a:gd name="T102" fmla="*/ 149 w 2087"/>
                    <a:gd name="T103" fmla="*/ 634 h 1810"/>
                    <a:gd name="T104" fmla="*/ 149 w 2087"/>
                    <a:gd name="T105" fmla="*/ 566 h 1810"/>
                    <a:gd name="T106" fmla="*/ 101 w 2087"/>
                    <a:gd name="T107" fmla="*/ 523 h 1810"/>
                    <a:gd name="T108" fmla="*/ 61 w 2087"/>
                    <a:gd name="T109" fmla="*/ 476 h 181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087" h="1810">
                      <a:moveTo>
                        <a:pt x="136" y="467"/>
                      </a:moveTo>
                      <a:lnTo>
                        <a:pt x="158" y="454"/>
                      </a:lnTo>
                      <a:cubicBezTo>
                        <a:pt x="165" y="408"/>
                        <a:pt x="157" y="430"/>
                        <a:pt x="177" y="413"/>
                      </a:cubicBezTo>
                      <a:cubicBezTo>
                        <a:pt x="189" y="415"/>
                        <a:pt x="196" y="414"/>
                        <a:pt x="207" y="410"/>
                      </a:cubicBezTo>
                      <a:cubicBezTo>
                        <a:pt x="203" y="399"/>
                        <a:pt x="198" y="395"/>
                        <a:pt x="204" y="385"/>
                      </a:cubicBezTo>
                      <a:cubicBezTo>
                        <a:pt x="208" y="378"/>
                        <a:pt x="226" y="374"/>
                        <a:pt x="226" y="374"/>
                      </a:cubicBezTo>
                      <a:cubicBezTo>
                        <a:pt x="233" y="363"/>
                        <a:pt x="235" y="361"/>
                        <a:pt x="248" y="358"/>
                      </a:cubicBezTo>
                      <a:cubicBezTo>
                        <a:pt x="269" y="337"/>
                        <a:pt x="255" y="340"/>
                        <a:pt x="264" y="303"/>
                      </a:cubicBezTo>
                      <a:cubicBezTo>
                        <a:pt x="266" y="294"/>
                        <a:pt x="282" y="296"/>
                        <a:pt x="291" y="295"/>
                      </a:cubicBezTo>
                      <a:cubicBezTo>
                        <a:pt x="304" y="284"/>
                        <a:pt x="300" y="297"/>
                        <a:pt x="308" y="303"/>
                      </a:cubicBezTo>
                      <a:cubicBezTo>
                        <a:pt x="311" y="305"/>
                        <a:pt x="315" y="305"/>
                        <a:pt x="319" y="306"/>
                      </a:cubicBezTo>
                      <a:cubicBezTo>
                        <a:pt x="325" y="281"/>
                        <a:pt x="379" y="293"/>
                        <a:pt x="390" y="293"/>
                      </a:cubicBezTo>
                      <a:cubicBezTo>
                        <a:pt x="398" y="259"/>
                        <a:pt x="389" y="309"/>
                        <a:pt x="387" y="276"/>
                      </a:cubicBezTo>
                      <a:cubicBezTo>
                        <a:pt x="386" y="264"/>
                        <a:pt x="389" y="253"/>
                        <a:pt x="390" y="241"/>
                      </a:cubicBezTo>
                      <a:cubicBezTo>
                        <a:pt x="387" y="229"/>
                        <a:pt x="383" y="225"/>
                        <a:pt x="376" y="216"/>
                      </a:cubicBezTo>
                      <a:cubicBezTo>
                        <a:pt x="380" y="198"/>
                        <a:pt x="382" y="192"/>
                        <a:pt x="376" y="175"/>
                      </a:cubicBezTo>
                      <a:cubicBezTo>
                        <a:pt x="384" y="154"/>
                        <a:pt x="372" y="179"/>
                        <a:pt x="387" y="164"/>
                      </a:cubicBezTo>
                      <a:cubicBezTo>
                        <a:pt x="392" y="159"/>
                        <a:pt x="393" y="146"/>
                        <a:pt x="398" y="140"/>
                      </a:cubicBezTo>
                      <a:cubicBezTo>
                        <a:pt x="397" y="134"/>
                        <a:pt x="397" y="128"/>
                        <a:pt x="395" y="123"/>
                      </a:cubicBezTo>
                      <a:cubicBezTo>
                        <a:pt x="393" y="120"/>
                        <a:pt x="387" y="119"/>
                        <a:pt x="387" y="115"/>
                      </a:cubicBezTo>
                      <a:cubicBezTo>
                        <a:pt x="387" y="111"/>
                        <a:pt x="414" y="95"/>
                        <a:pt x="382" y="115"/>
                      </a:cubicBezTo>
                      <a:cubicBezTo>
                        <a:pt x="385" y="110"/>
                        <a:pt x="390" y="106"/>
                        <a:pt x="390" y="101"/>
                      </a:cubicBezTo>
                      <a:cubicBezTo>
                        <a:pt x="390" y="95"/>
                        <a:pt x="384" y="85"/>
                        <a:pt x="384" y="85"/>
                      </a:cubicBezTo>
                      <a:cubicBezTo>
                        <a:pt x="402" y="70"/>
                        <a:pt x="369" y="44"/>
                        <a:pt x="398" y="33"/>
                      </a:cubicBezTo>
                      <a:cubicBezTo>
                        <a:pt x="402" y="22"/>
                        <a:pt x="409" y="9"/>
                        <a:pt x="417" y="0"/>
                      </a:cubicBezTo>
                      <a:cubicBezTo>
                        <a:pt x="428" y="4"/>
                        <a:pt x="436" y="10"/>
                        <a:pt x="447" y="14"/>
                      </a:cubicBezTo>
                      <a:cubicBezTo>
                        <a:pt x="455" y="22"/>
                        <a:pt x="459" y="29"/>
                        <a:pt x="469" y="33"/>
                      </a:cubicBezTo>
                      <a:cubicBezTo>
                        <a:pt x="489" y="29"/>
                        <a:pt x="482" y="21"/>
                        <a:pt x="502" y="25"/>
                      </a:cubicBezTo>
                      <a:cubicBezTo>
                        <a:pt x="519" y="36"/>
                        <a:pt x="518" y="63"/>
                        <a:pt x="529" y="80"/>
                      </a:cubicBezTo>
                      <a:cubicBezTo>
                        <a:pt x="547" y="75"/>
                        <a:pt x="556" y="61"/>
                        <a:pt x="573" y="55"/>
                      </a:cubicBezTo>
                      <a:cubicBezTo>
                        <a:pt x="576" y="66"/>
                        <a:pt x="578" y="68"/>
                        <a:pt x="589" y="71"/>
                      </a:cubicBezTo>
                      <a:cubicBezTo>
                        <a:pt x="597" y="70"/>
                        <a:pt x="606" y="73"/>
                        <a:pt x="614" y="69"/>
                      </a:cubicBezTo>
                      <a:cubicBezTo>
                        <a:pt x="615" y="69"/>
                        <a:pt x="621" y="41"/>
                        <a:pt x="627" y="33"/>
                      </a:cubicBezTo>
                      <a:cubicBezTo>
                        <a:pt x="640" y="35"/>
                        <a:pt x="651" y="38"/>
                        <a:pt x="663" y="41"/>
                      </a:cubicBezTo>
                      <a:cubicBezTo>
                        <a:pt x="667" y="58"/>
                        <a:pt x="678" y="56"/>
                        <a:pt x="693" y="60"/>
                      </a:cubicBezTo>
                      <a:cubicBezTo>
                        <a:pt x="705" y="48"/>
                        <a:pt x="706" y="57"/>
                        <a:pt x="720" y="52"/>
                      </a:cubicBezTo>
                      <a:cubicBezTo>
                        <a:pt x="732" y="55"/>
                        <a:pt x="742" y="56"/>
                        <a:pt x="753" y="63"/>
                      </a:cubicBezTo>
                      <a:cubicBezTo>
                        <a:pt x="757" y="75"/>
                        <a:pt x="774" y="79"/>
                        <a:pt x="786" y="82"/>
                      </a:cubicBezTo>
                      <a:cubicBezTo>
                        <a:pt x="794" y="92"/>
                        <a:pt x="800" y="91"/>
                        <a:pt x="813" y="93"/>
                      </a:cubicBezTo>
                      <a:cubicBezTo>
                        <a:pt x="834" y="118"/>
                        <a:pt x="885" y="114"/>
                        <a:pt x="911" y="115"/>
                      </a:cubicBezTo>
                      <a:cubicBezTo>
                        <a:pt x="919" y="125"/>
                        <a:pt x="926" y="136"/>
                        <a:pt x="938" y="140"/>
                      </a:cubicBezTo>
                      <a:cubicBezTo>
                        <a:pt x="949" y="149"/>
                        <a:pt x="952" y="155"/>
                        <a:pt x="966" y="159"/>
                      </a:cubicBezTo>
                      <a:cubicBezTo>
                        <a:pt x="972" y="169"/>
                        <a:pt x="976" y="150"/>
                        <a:pt x="988" y="153"/>
                      </a:cubicBezTo>
                      <a:cubicBezTo>
                        <a:pt x="1002" y="144"/>
                        <a:pt x="998" y="151"/>
                        <a:pt x="1015" y="140"/>
                      </a:cubicBezTo>
                      <a:cubicBezTo>
                        <a:pt x="1017" y="137"/>
                        <a:pt x="1017" y="132"/>
                        <a:pt x="1020" y="131"/>
                      </a:cubicBezTo>
                      <a:cubicBezTo>
                        <a:pt x="1027" y="129"/>
                        <a:pt x="1041" y="136"/>
                        <a:pt x="1048" y="137"/>
                      </a:cubicBezTo>
                      <a:cubicBezTo>
                        <a:pt x="1061" y="139"/>
                        <a:pt x="1073" y="139"/>
                        <a:pt x="1086" y="140"/>
                      </a:cubicBezTo>
                      <a:cubicBezTo>
                        <a:pt x="1090" y="140"/>
                        <a:pt x="1095" y="141"/>
                        <a:pt x="1099" y="142"/>
                      </a:cubicBezTo>
                      <a:cubicBezTo>
                        <a:pt x="1106" y="163"/>
                        <a:pt x="1122" y="162"/>
                        <a:pt x="1143" y="164"/>
                      </a:cubicBezTo>
                      <a:cubicBezTo>
                        <a:pt x="1150" y="171"/>
                        <a:pt x="1158" y="176"/>
                        <a:pt x="1165" y="183"/>
                      </a:cubicBezTo>
                      <a:cubicBezTo>
                        <a:pt x="1164" y="180"/>
                        <a:pt x="1160" y="177"/>
                        <a:pt x="1162" y="175"/>
                      </a:cubicBezTo>
                      <a:cubicBezTo>
                        <a:pt x="1162" y="175"/>
                        <a:pt x="1170" y="182"/>
                        <a:pt x="1176" y="192"/>
                      </a:cubicBezTo>
                      <a:cubicBezTo>
                        <a:pt x="1184" y="206"/>
                        <a:pt x="1183" y="213"/>
                        <a:pt x="1200" y="219"/>
                      </a:cubicBezTo>
                      <a:cubicBezTo>
                        <a:pt x="1218" y="234"/>
                        <a:pt x="1218" y="252"/>
                        <a:pt x="1241" y="252"/>
                      </a:cubicBezTo>
                      <a:cubicBezTo>
                        <a:pt x="1257" y="256"/>
                        <a:pt x="1269" y="257"/>
                        <a:pt x="1282" y="260"/>
                      </a:cubicBezTo>
                      <a:cubicBezTo>
                        <a:pt x="1295" y="263"/>
                        <a:pt x="1302" y="272"/>
                        <a:pt x="1321" y="271"/>
                      </a:cubicBezTo>
                      <a:cubicBezTo>
                        <a:pt x="1343" y="271"/>
                        <a:pt x="1374" y="257"/>
                        <a:pt x="1394" y="257"/>
                      </a:cubicBezTo>
                      <a:cubicBezTo>
                        <a:pt x="1414" y="257"/>
                        <a:pt x="1427" y="272"/>
                        <a:pt x="1441" y="273"/>
                      </a:cubicBezTo>
                      <a:cubicBezTo>
                        <a:pt x="1458" y="279"/>
                        <a:pt x="1461" y="264"/>
                        <a:pt x="1476" y="260"/>
                      </a:cubicBezTo>
                      <a:cubicBezTo>
                        <a:pt x="1485" y="251"/>
                        <a:pt x="1493" y="257"/>
                        <a:pt x="1506" y="254"/>
                      </a:cubicBezTo>
                      <a:cubicBezTo>
                        <a:pt x="1517" y="247"/>
                        <a:pt x="1524" y="243"/>
                        <a:pt x="1536" y="238"/>
                      </a:cubicBezTo>
                      <a:cubicBezTo>
                        <a:pt x="1547" y="209"/>
                        <a:pt x="1520" y="172"/>
                        <a:pt x="1555" y="164"/>
                      </a:cubicBezTo>
                      <a:cubicBezTo>
                        <a:pt x="1565" y="156"/>
                        <a:pt x="1575" y="162"/>
                        <a:pt x="1588" y="164"/>
                      </a:cubicBezTo>
                      <a:cubicBezTo>
                        <a:pt x="1601" y="169"/>
                        <a:pt x="1616" y="161"/>
                        <a:pt x="1629" y="156"/>
                      </a:cubicBezTo>
                      <a:cubicBezTo>
                        <a:pt x="1642" y="162"/>
                        <a:pt x="1641" y="167"/>
                        <a:pt x="1651" y="175"/>
                      </a:cubicBezTo>
                      <a:cubicBezTo>
                        <a:pt x="1658" y="181"/>
                        <a:pt x="1666" y="182"/>
                        <a:pt x="1673" y="189"/>
                      </a:cubicBezTo>
                      <a:cubicBezTo>
                        <a:pt x="1698" y="186"/>
                        <a:pt x="1703" y="181"/>
                        <a:pt x="1727" y="186"/>
                      </a:cubicBezTo>
                      <a:cubicBezTo>
                        <a:pt x="1734" y="193"/>
                        <a:pt x="1741" y="196"/>
                        <a:pt x="1746" y="205"/>
                      </a:cubicBezTo>
                      <a:cubicBezTo>
                        <a:pt x="1741" y="218"/>
                        <a:pt x="1738" y="230"/>
                        <a:pt x="1733" y="243"/>
                      </a:cubicBezTo>
                      <a:cubicBezTo>
                        <a:pt x="1741" y="258"/>
                        <a:pt x="1757" y="256"/>
                        <a:pt x="1768" y="243"/>
                      </a:cubicBezTo>
                      <a:cubicBezTo>
                        <a:pt x="1777" y="252"/>
                        <a:pt x="1787" y="255"/>
                        <a:pt x="1798" y="262"/>
                      </a:cubicBezTo>
                      <a:cubicBezTo>
                        <a:pt x="1818" y="260"/>
                        <a:pt x="1838" y="261"/>
                        <a:pt x="1853" y="246"/>
                      </a:cubicBezTo>
                      <a:cubicBezTo>
                        <a:pt x="1860" y="264"/>
                        <a:pt x="1873" y="256"/>
                        <a:pt x="1891" y="254"/>
                      </a:cubicBezTo>
                      <a:cubicBezTo>
                        <a:pt x="1902" y="251"/>
                        <a:pt x="1914" y="246"/>
                        <a:pt x="1918" y="257"/>
                      </a:cubicBezTo>
                      <a:cubicBezTo>
                        <a:pt x="1920" y="268"/>
                        <a:pt x="1915" y="286"/>
                        <a:pt x="1921" y="295"/>
                      </a:cubicBezTo>
                      <a:cubicBezTo>
                        <a:pt x="1927" y="314"/>
                        <a:pt x="1927" y="337"/>
                        <a:pt x="1938" y="353"/>
                      </a:cubicBezTo>
                      <a:cubicBezTo>
                        <a:pt x="1941" y="366"/>
                        <a:pt x="1944" y="374"/>
                        <a:pt x="1943" y="391"/>
                      </a:cubicBezTo>
                      <a:cubicBezTo>
                        <a:pt x="1943" y="398"/>
                        <a:pt x="1938" y="410"/>
                        <a:pt x="1938" y="410"/>
                      </a:cubicBezTo>
                      <a:cubicBezTo>
                        <a:pt x="1940" y="420"/>
                        <a:pt x="1946" y="426"/>
                        <a:pt x="1951" y="434"/>
                      </a:cubicBezTo>
                      <a:cubicBezTo>
                        <a:pt x="1956" y="452"/>
                        <a:pt x="1954" y="466"/>
                        <a:pt x="1940" y="478"/>
                      </a:cubicBezTo>
                      <a:cubicBezTo>
                        <a:pt x="1937" y="485"/>
                        <a:pt x="1936" y="493"/>
                        <a:pt x="1932" y="500"/>
                      </a:cubicBezTo>
                      <a:cubicBezTo>
                        <a:pt x="1930" y="502"/>
                        <a:pt x="1925" y="501"/>
                        <a:pt x="1924" y="503"/>
                      </a:cubicBezTo>
                      <a:cubicBezTo>
                        <a:pt x="1906" y="535"/>
                        <a:pt x="1929" y="518"/>
                        <a:pt x="1910" y="530"/>
                      </a:cubicBezTo>
                      <a:cubicBezTo>
                        <a:pt x="1909" y="534"/>
                        <a:pt x="1903" y="559"/>
                        <a:pt x="1897" y="549"/>
                      </a:cubicBezTo>
                      <a:cubicBezTo>
                        <a:pt x="1889" y="560"/>
                        <a:pt x="1870" y="581"/>
                        <a:pt x="1894" y="587"/>
                      </a:cubicBezTo>
                      <a:cubicBezTo>
                        <a:pt x="1913" y="608"/>
                        <a:pt x="1900" y="644"/>
                        <a:pt x="1880" y="661"/>
                      </a:cubicBezTo>
                      <a:cubicBezTo>
                        <a:pt x="1882" y="666"/>
                        <a:pt x="1884" y="672"/>
                        <a:pt x="1886" y="677"/>
                      </a:cubicBezTo>
                      <a:cubicBezTo>
                        <a:pt x="1888" y="683"/>
                        <a:pt x="1905" y="672"/>
                        <a:pt x="1905" y="672"/>
                      </a:cubicBezTo>
                      <a:cubicBezTo>
                        <a:pt x="1909" y="684"/>
                        <a:pt x="1918" y="684"/>
                        <a:pt x="1929" y="688"/>
                      </a:cubicBezTo>
                      <a:cubicBezTo>
                        <a:pt x="1942" y="704"/>
                        <a:pt x="1949" y="707"/>
                        <a:pt x="1932" y="718"/>
                      </a:cubicBezTo>
                      <a:cubicBezTo>
                        <a:pt x="1934" y="731"/>
                        <a:pt x="1937" y="742"/>
                        <a:pt x="1940" y="754"/>
                      </a:cubicBezTo>
                      <a:cubicBezTo>
                        <a:pt x="1948" y="751"/>
                        <a:pt x="1956" y="748"/>
                        <a:pt x="1965" y="746"/>
                      </a:cubicBezTo>
                      <a:cubicBezTo>
                        <a:pt x="1967" y="752"/>
                        <a:pt x="1968" y="759"/>
                        <a:pt x="1970" y="765"/>
                      </a:cubicBezTo>
                      <a:cubicBezTo>
                        <a:pt x="1971" y="769"/>
                        <a:pt x="1981" y="759"/>
                        <a:pt x="1981" y="759"/>
                      </a:cubicBezTo>
                      <a:cubicBezTo>
                        <a:pt x="1976" y="781"/>
                        <a:pt x="1959" y="816"/>
                        <a:pt x="1987" y="825"/>
                      </a:cubicBezTo>
                      <a:cubicBezTo>
                        <a:pt x="1989" y="842"/>
                        <a:pt x="1998" y="869"/>
                        <a:pt x="2014" y="879"/>
                      </a:cubicBezTo>
                      <a:cubicBezTo>
                        <a:pt x="2020" y="897"/>
                        <a:pt x="2020" y="906"/>
                        <a:pt x="2039" y="912"/>
                      </a:cubicBezTo>
                      <a:cubicBezTo>
                        <a:pt x="2049" y="924"/>
                        <a:pt x="2046" y="940"/>
                        <a:pt x="2058" y="950"/>
                      </a:cubicBezTo>
                      <a:cubicBezTo>
                        <a:pt x="2060" y="953"/>
                        <a:pt x="2060" y="957"/>
                        <a:pt x="2063" y="959"/>
                      </a:cubicBezTo>
                      <a:cubicBezTo>
                        <a:pt x="2065" y="960"/>
                        <a:pt x="2087" y="967"/>
                        <a:pt x="2082" y="975"/>
                      </a:cubicBezTo>
                      <a:cubicBezTo>
                        <a:pt x="2079" y="980"/>
                        <a:pt x="2071" y="971"/>
                        <a:pt x="2066" y="970"/>
                      </a:cubicBezTo>
                      <a:cubicBezTo>
                        <a:pt x="2059" y="987"/>
                        <a:pt x="2051" y="981"/>
                        <a:pt x="2036" y="978"/>
                      </a:cubicBezTo>
                      <a:cubicBezTo>
                        <a:pt x="2025" y="970"/>
                        <a:pt x="2018" y="973"/>
                        <a:pt x="2006" y="978"/>
                      </a:cubicBezTo>
                      <a:cubicBezTo>
                        <a:pt x="2011" y="992"/>
                        <a:pt x="2036" y="1002"/>
                        <a:pt x="2028" y="1040"/>
                      </a:cubicBezTo>
                      <a:cubicBezTo>
                        <a:pt x="2029" y="1044"/>
                        <a:pt x="2019" y="1030"/>
                        <a:pt x="2019" y="1030"/>
                      </a:cubicBezTo>
                      <a:cubicBezTo>
                        <a:pt x="2008" y="1083"/>
                        <a:pt x="2015" y="1036"/>
                        <a:pt x="1984" y="1030"/>
                      </a:cubicBezTo>
                      <a:cubicBezTo>
                        <a:pt x="1974" y="1020"/>
                        <a:pt x="1975" y="1014"/>
                        <a:pt x="1962" y="1008"/>
                      </a:cubicBezTo>
                      <a:cubicBezTo>
                        <a:pt x="1953" y="997"/>
                        <a:pt x="1947" y="982"/>
                        <a:pt x="1929" y="1000"/>
                      </a:cubicBezTo>
                      <a:cubicBezTo>
                        <a:pt x="1892" y="1006"/>
                        <a:pt x="1906" y="1001"/>
                        <a:pt x="1888" y="1019"/>
                      </a:cubicBezTo>
                      <a:cubicBezTo>
                        <a:pt x="1881" y="1033"/>
                        <a:pt x="1886" y="1033"/>
                        <a:pt x="1891" y="1046"/>
                      </a:cubicBezTo>
                      <a:cubicBezTo>
                        <a:pt x="1878" y="1080"/>
                        <a:pt x="1834" y="1081"/>
                        <a:pt x="1804" y="1087"/>
                      </a:cubicBezTo>
                      <a:cubicBezTo>
                        <a:pt x="1792" y="1092"/>
                        <a:pt x="1796" y="1094"/>
                        <a:pt x="1790" y="1090"/>
                      </a:cubicBezTo>
                      <a:lnTo>
                        <a:pt x="1796" y="1114"/>
                      </a:lnTo>
                      <a:lnTo>
                        <a:pt x="1787" y="1161"/>
                      </a:lnTo>
                      <a:cubicBezTo>
                        <a:pt x="1776" y="1173"/>
                        <a:pt x="1728" y="1218"/>
                        <a:pt x="1714" y="1221"/>
                      </a:cubicBezTo>
                      <a:cubicBezTo>
                        <a:pt x="1706" y="1227"/>
                        <a:pt x="1710" y="1235"/>
                        <a:pt x="1700" y="1232"/>
                      </a:cubicBezTo>
                      <a:lnTo>
                        <a:pt x="1651" y="1188"/>
                      </a:lnTo>
                      <a:lnTo>
                        <a:pt x="1637" y="1204"/>
                      </a:lnTo>
                      <a:lnTo>
                        <a:pt x="1635" y="1185"/>
                      </a:lnTo>
                      <a:cubicBezTo>
                        <a:pt x="1621" y="1197"/>
                        <a:pt x="1607" y="1208"/>
                        <a:pt x="1594" y="1221"/>
                      </a:cubicBezTo>
                      <a:cubicBezTo>
                        <a:pt x="1580" y="1235"/>
                        <a:pt x="1594" y="1266"/>
                        <a:pt x="1566" y="1270"/>
                      </a:cubicBezTo>
                      <a:cubicBezTo>
                        <a:pt x="1554" y="1272"/>
                        <a:pt x="1543" y="1272"/>
                        <a:pt x="1531" y="1273"/>
                      </a:cubicBezTo>
                      <a:cubicBezTo>
                        <a:pt x="1507" y="1279"/>
                        <a:pt x="1525" y="1307"/>
                        <a:pt x="1539" y="1316"/>
                      </a:cubicBezTo>
                      <a:cubicBezTo>
                        <a:pt x="1529" y="1331"/>
                        <a:pt x="1534" y="1320"/>
                        <a:pt x="1547" y="1319"/>
                      </a:cubicBezTo>
                      <a:cubicBezTo>
                        <a:pt x="1552" y="1319"/>
                        <a:pt x="1556" y="1322"/>
                        <a:pt x="1561" y="1324"/>
                      </a:cubicBezTo>
                      <a:cubicBezTo>
                        <a:pt x="1553" y="1333"/>
                        <a:pt x="1544" y="1342"/>
                        <a:pt x="1536" y="1352"/>
                      </a:cubicBezTo>
                      <a:cubicBezTo>
                        <a:pt x="1527" y="1364"/>
                        <a:pt x="1529" y="1381"/>
                        <a:pt x="1512" y="1387"/>
                      </a:cubicBezTo>
                      <a:cubicBezTo>
                        <a:pt x="1506" y="1379"/>
                        <a:pt x="1499" y="1375"/>
                        <a:pt x="1493" y="1368"/>
                      </a:cubicBezTo>
                      <a:cubicBezTo>
                        <a:pt x="1486" y="1375"/>
                        <a:pt x="1484" y="1382"/>
                        <a:pt x="1479" y="1390"/>
                      </a:cubicBezTo>
                      <a:cubicBezTo>
                        <a:pt x="1492" y="1403"/>
                        <a:pt x="1495" y="1419"/>
                        <a:pt x="1482" y="1434"/>
                      </a:cubicBezTo>
                      <a:cubicBezTo>
                        <a:pt x="1483" y="1455"/>
                        <a:pt x="1474" y="1451"/>
                        <a:pt x="1490" y="1464"/>
                      </a:cubicBezTo>
                      <a:cubicBezTo>
                        <a:pt x="1492" y="1467"/>
                        <a:pt x="1495" y="1493"/>
                        <a:pt x="1498" y="1494"/>
                      </a:cubicBezTo>
                      <a:cubicBezTo>
                        <a:pt x="1503" y="1495"/>
                        <a:pt x="1509" y="1491"/>
                        <a:pt x="1514" y="1491"/>
                      </a:cubicBezTo>
                      <a:cubicBezTo>
                        <a:pt x="1521" y="1491"/>
                        <a:pt x="1527" y="1495"/>
                        <a:pt x="1534" y="1496"/>
                      </a:cubicBezTo>
                      <a:cubicBezTo>
                        <a:pt x="1543" y="1499"/>
                        <a:pt x="1540" y="1501"/>
                        <a:pt x="1544" y="1496"/>
                      </a:cubicBezTo>
                      <a:lnTo>
                        <a:pt x="1561" y="1524"/>
                      </a:lnTo>
                      <a:cubicBezTo>
                        <a:pt x="1567" y="1596"/>
                        <a:pt x="1575" y="1576"/>
                        <a:pt x="1536" y="1608"/>
                      </a:cubicBezTo>
                      <a:cubicBezTo>
                        <a:pt x="1527" y="1643"/>
                        <a:pt x="1528" y="1592"/>
                        <a:pt x="1528" y="1671"/>
                      </a:cubicBezTo>
                      <a:lnTo>
                        <a:pt x="1550" y="1696"/>
                      </a:lnTo>
                      <a:lnTo>
                        <a:pt x="1547" y="1720"/>
                      </a:lnTo>
                      <a:cubicBezTo>
                        <a:pt x="1456" y="1808"/>
                        <a:pt x="1502" y="1748"/>
                        <a:pt x="1482" y="1799"/>
                      </a:cubicBezTo>
                      <a:lnTo>
                        <a:pt x="1424" y="1810"/>
                      </a:lnTo>
                      <a:lnTo>
                        <a:pt x="1405" y="1798"/>
                      </a:lnTo>
                      <a:lnTo>
                        <a:pt x="1396" y="1761"/>
                      </a:lnTo>
                      <a:lnTo>
                        <a:pt x="1386" y="1747"/>
                      </a:lnTo>
                      <a:lnTo>
                        <a:pt x="1372" y="1711"/>
                      </a:lnTo>
                      <a:lnTo>
                        <a:pt x="1360" y="1719"/>
                      </a:lnTo>
                      <a:lnTo>
                        <a:pt x="1342" y="1735"/>
                      </a:lnTo>
                      <a:lnTo>
                        <a:pt x="1315" y="1732"/>
                      </a:lnTo>
                      <a:lnTo>
                        <a:pt x="1290" y="1720"/>
                      </a:lnTo>
                      <a:lnTo>
                        <a:pt x="1279" y="1723"/>
                      </a:lnTo>
                      <a:lnTo>
                        <a:pt x="1267" y="1747"/>
                      </a:lnTo>
                      <a:lnTo>
                        <a:pt x="1263" y="1729"/>
                      </a:lnTo>
                      <a:lnTo>
                        <a:pt x="1222" y="1725"/>
                      </a:lnTo>
                      <a:lnTo>
                        <a:pt x="1203" y="1713"/>
                      </a:lnTo>
                      <a:lnTo>
                        <a:pt x="1192" y="1698"/>
                      </a:lnTo>
                      <a:lnTo>
                        <a:pt x="1197" y="1680"/>
                      </a:lnTo>
                      <a:lnTo>
                        <a:pt x="1186" y="1671"/>
                      </a:lnTo>
                      <a:lnTo>
                        <a:pt x="1176" y="1681"/>
                      </a:lnTo>
                      <a:lnTo>
                        <a:pt x="1161" y="1690"/>
                      </a:lnTo>
                      <a:lnTo>
                        <a:pt x="1152" y="1675"/>
                      </a:lnTo>
                      <a:lnTo>
                        <a:pt x="1150" y="1651"/>
                      </a:lnTo>
                      <a:lnTo>
                        <a:pt x="1155" y="1621"/>
                      </a:lnTo>
                      <a:lnTo>
                        <a:pt x="1147" y="1603"/>
                      </a:lnTo>
                      <a:lnTo>
                        <a:pt x="1129" y="1602"/>
                      </a:lnTo>
                      <a:lnTo>
                        <a:pt x="1111" y="1593"/>
                      </a:lnTo>
                      <a:lnTo>
                        <a:pt x="1086" y="1588"/>
                      </a:lnTo>
                      <a:lnTo>
                        <a:pt x="1075" y="1596"/>
                      </a:lnTo>
                      <a:lnTo>
                        <a:pt x="1063" y="1611"/>
                      </a:lnTo>
                      <a:lnTo>
                        <a:pt x="1056" y="1584"/>
                      </a:lnTo>
                      <a:lnTo>
                        <a:pt x="1045" y="1572"/>
                      </a:lnTo>
                      <a:lnTo>
                        <a:pt x="1041" y="1528"/>
                      </a:lnTo>
                      <a:lnTo>
                        <a:pt x="1039" y="1521"/>
                      </a:lnTo>
                      <a:lnTo>
                        <a:pt x="1026" y="1525"/>
                      </a:lnTo>
                      <a:lnTo>
                        <a:pt x="1000" y="1533"/>
                      </a:lnTo>
                      <a:lnTo>
                        <a:pt x="982" y="1530"/>
                      </a:lnTo>
                      <a:lnTo>
                        <a:pt x="975" y="1509"/>
                      </a:lnTo>
                      <a:lnTo>
                        <a:pt x="963" y="1491"/>
                      </a:lnTo>
                      <a:lnTo>
                        <a:pt x="948" y="1471"/>
                      </a:lnTo>
                      <a:lnTo>
                        <a:pt x="933" y="1465"/>
                      </a:lnTo>
                      <a:lnTo>
                        <a:pt x="913" y="1470"/>
                      </a:lnTo>
                      <a:lnTo>
                        <a:pt x="912" y="1488"/>
                      </a:lnTo>
                      <a:lnTo>
                        <a:pt x="901" y="1494"/>
                      </a:lnTo>
                      <a:lnTo>
                        <a:pt x="885" y="1480"/>
                      </a:lnTo>
                      <a:lnTo>
                        <a:pt x="868" y="1470"/>
                      </a:lnTo>
                      <a:lnTo>
                        <a:pt x="859" y="1455"/>
                      </a:lnTo>
                      <a:lnTo>
                        <a:pt x="840" y="1447"/>
                      </a:lnTo>
                      <a:lnTo>
                        <a:pt x="825" y="1449"/>
                      </a:lnTo>
                      <a:lnTo>
                        <a:pt x="814" y="1434"/>
                      </a:lnTo>
                      <a:lnTo>
                        <a:pt x="790" y="1434"/>
                      </a:lnTo>
                      <a:lnTo>
                        <a:pt x="771" y="1422"/>
                      </a:lnTo>
                      <a:lnTo>
                        <a:pt x="765" y="1405"/>
                      </a:lnTo>
                      <a:lnTo>
                        <a:pt x="747" y="1404"/>
                      </a:lnTo>
                      <a:lnTo>
                        <a:pt x="727" y="1389"/>
                      </a:lnTo>
                      <a:lnTo>
                        <a:pt x="715" y="1396"/>
                      </a:lnTo>
                      <a:lnTo>
                        <a:pt x="702" y="1381"/>
                      </a:lnTo>
                      <a:lnTo>
                        <a:pt x="700" y="1398"/>
                      </a:lnTo>
                      <a:lnTo>
                        <a:pt x="702" y="1420"/>
                      </a:lnTo>
                      <a:lnTo>
                        <a:pt x="684" y="1438"/>
                      </a:lnTo>
                      <a:lnTo>
                        <a:pt x="670" y="1441"/>
                      </a:lnTo>
                      <a:lnTo>
                        <a:pt x="658" y="1432"/>
                      </a:lnTo>
                      <a:lnTo>
                        <a:pt x="642" y="1440"/>
                      </a:lnTo>
                      <a:lnTo>
                        <a:pt x="633" y="1443"/>
                      </a:lnTo>
                      <a:lnTo>
                        <a:pt x="622" y="1461"/>
                      </a:lnTo>
                      <a:lnTo>
                        <a:pt x="613" y="1468"/>
                      </a:lnTo>
                      <a:lnTo>
                        <a:pt x="601" y="1483"/>
                      </a:lnTo>
                      <a:lnTo>
                        <a:pt x="579" y="1492"/>
                      </a:lnTo>
                      <a:lnTo>
                        <a:pt x="556" y="1486"/>
                      </a:lnTo>
                      <a:lnTo>
                        <a:pt x="531" y="1497"/>
                      </a:lnTo>
                      <a:lnTo>
                        <a:pt x="519" y="1507"/>
                      </a:lnTo>
                      <a:lnTo>
                        <a:pt x="498" y="1498"/>
                      </a:lnTo>
                      <a:lnTo>
                        <a:pt x="486" y="1497"/>
                      </a:lnTo>
                      <a:lnTo>
                        <a:pt x="471" y="1506"/>
                      </a:lnTo>
                      <a:lnTo>
                        <a:pt x="444" y="1519"/>
                      </a:lnTo>
                      <a:lnTo>
                        <a:pt x="426" y="1510"/>
                      </a:lnTo>
                      <a:lnTo>
                        <a:pt x="421" y="1513"/>
                      </a:lnTo>
                      <a:lnTo>
                        <a:pt x="420" y="1531"/>
                      </a:lnTo>
                      <a:lnTo>
                        <a:pt x="409" y="1539"/>
                      </a:lnTo>
                      <a:lnTo>
                        <a:pt x="394" y="1545"/>
                      </a:lnTo>
                      <a:lnTo>
                        <a:pt x="375" y="1555"/>
                      </a:lnTo>
                      <a:lnTo>
                        <a:pt x="363" y="1548"/>
                      </a:lnTo>
                      <a:lnTo>
                        <a:pt x="351" y="1542"/>
                      </a:lnTo>
                      <a:lnTo>
                        <a:pt x="346" y="1524"/>
                      </a:lnTo>
                      <a:lnTo>
                        <a:pt x="333" y="1519"/>
                      </a:lnTo>
                      <a:lnTo>
                        <a:pt x="321" y="1528"/>
                      </a:lnTo>
                      <a:lnTo>
                        <a:pt x="303" y="1536"/>
                      </a:lnTo>
                      <a:lnTo>
                        <a:pt x="286" y="1540"/>
                      </a:lnTo>
                      <a:lnTo>
                        <a:pt x="274" y="1521"/>
                      </a:lnTo>
                      <a:lnTo>
                        <a:pt x="265" y="1510"/>
                      </a:lnTo>
                      <a:lnTo>
                        <a:pt x="255" y="1500"/>
                      </a:lnTo>
                      <a:lnTo>
                        <a:pt x="253" y="1485"/>
                      </a:lnTo>
                      <a:lnTo>
                        <a:pt x="255" y="1471"/>
                      </a:lnTo>
                      <a:lnTo>
                        <a:pt x="247" y="1461"/>
                      </a:lnTo>
                      <a:lnTo>
                        <a:pt x="240" y="1438"/>
                      </a:lnTo>
                      <a:lnTo>
                        <a:pt x="235" y="1417"/>
                      </a:lnTo>
                      <a:lnTo>
                        <a:pt x="228" y="1401"/>
                      </a:lnTo>
                      <a:lnTo>
                        <a:pt x="222" y="1389"/>
                      </a:lnTo>
                      <a:lnTo>
                        <a:pt x="229" y="1378"/>
                      </a:lnTo>
                      <a:lnTo>
                        <a:pt x="243" y="1362"/>
                      </a:lnTo>
                      <a:lnTo>
                        <a:pt x="241" y="1345"/>
                      </a:lnTo>
                      <a:lnTo>
                        <a:pt x="235" y="1338"/>
                      </a:lnTo>
                      <a:lnTo>
                        <a:pt x="244" y="1336"/>
                      </a:lnTo>
                      <a:lnTo>
                        <a:pt x="261" y="1330"/>
                      </a:lnTo>
                      <a:lnTo>
                        <a:pt x="261" y="1318"/>
                      </a:lnTo>
                      <a:lnTo>
                        <a:pt x="246" y="1312"/>
                      </a:lnTo>
                      <a:lnTo>
                        <a:pt x="220" y="1311"/>
                      </a:lnTo>
                      <a:lnTo>
                        <a:pt x="205" y="1300"/>
                      </a:lnTo>
                      <a:lnTo>
                        <a:pt x="196" y="1296"/>
                      </a:lnTo>
                      <a:lnTo>
                        <a:pt x="166" y="1284"/>
                      </a:lnTo>
                      <a:lnTo>
                        <a:pt x="148" y="1276"/>
                      </a:lnTo>
                      <a:lnTo>
                        <a:pt x="109" y="1258"/>
                      </a:lnTo>
                      <a:lnTo>
                        <a:pt x="90" y="1239"/>
                      </a:lnTo>
                      <a:lnTo>
                        <a:pt x="78" y="1230"/>
                      </a:lnTo>
                      <a:lnTo>
                        <a:pt x="63" y="1207"/>
                      </a:lnTo>
                      <a:lnTo>
                        <a:pt x="49" y="1204"/>
                      </a:lnTo>
                      <a:lnTo>
                        <a:pt x="33" y="1186"/>
                      </a:lnTo>
                      <a:lnTo>
                        <a:pt x="27" y="1168"/>
                      </a:lnTo>
                      <a:lnTo>
                        <a:pt x="6" y="1165"/>
                      </a:lnTo>
                      <a:lnTo>
                        <a:pt x="0" y="1150"/>
                      </a:lnTo>
                      <a:lnTo>
                        <a:pt x="9" y="1137"/>
                      </a:lnTo>
                      <a:lnTo>
                        <a:pt x="18" y="1120"/>
                      </a:lnTo>
                      <a:lnTo>
                        <a:pt x="28" y="1104"/>
                      </a:lnTo>
                      <a:lnTo>
                        <a:pt x="40" y="1101"/>
                      </a:lnTo>
                      <a:lnTo>
                        <a:pt x="37" y="1087"/>
                      </a:lnTo>
                      <a:lnTo>
                        <a:pt x="46" y="1078"/>
                      </a:lnTo>
                      <a:lnTo>
                        <a:pt x="37" y="1069"/>
                      </a:lnTo>
                      <a:lnTo>
                        <a:pt x="31" y="1045"/>
                      </a:lnTo>
                      <a:lnTo>
                        <a:pt x="39" y="1020"/>
                      </a:lnTo>
                      <a:lnTo>
                        <a:pt x="54" y="1005"/>
                      </a:lnTo>
                      <a:lnTo>
                        <a:pt x="39" y="982"/>
                      </a:lnTo>
                      <a:lnTo>
                        <a:pt x="43" y="967"/>
                      </a:lnTo>
                      <a:lnTo>
                        <a:pt x="57" y="946"/>
                      </a:lnTo>
                      <a:lnTo>
                        <a:pt x="81" y="937"/>
                      </a:lnTo>
                      <a:lnTo>
                        <a:pt x="97" y="927"/>
                      </a:lnTo>
                      <a:lnTo>
                        <a:pt x="106" y="949"/>
                      </a:lnTo>
                      <a:lnTo>
                        <a:pt x="115" y="952"/>
                      </a:lnTo>
                      <a:lnTo>
                        <a:pt x="130" y="960"/>
                      </a:lnTo>
                      <a:lnTo>
                        <a:pt x="138" y="978"/>
                      </a:lnTo>
                      <a:lnTo>
                        <a:pt x="157" y="991"/>
                      </a:lnTo>
                      <a:lnTo>
                        <a:pt x="174" y="1014"/>
                      </a:lnTo>
                      <a:lnTo>
                        <a:pt x="217" y="1017"/>
                      </a:lnTo>
                      <a:lnTo>
                        <a:pt x="226" y="993"/>
                      </a:lnTo>
                      <a:lnTo>
                        <a:pt x="261" y="999"/>
                      </a:lnTo>
                      <a:lnTo>
                        <a:pt x="273" y="990"/>
                      </a:lnTo>
                      <a:lnTo>
                        <a:pt x="283" y="975"/>
                      </a:lnTo>
                      <a:lnTo>
                        <a:pt x="304" y="972"/>
                      </a:lnTo>
                      <a:lnTo>
                        <a:pt x="315" y="966"/>
                      </a:lnTo>
                      <a:lnTo>
                        <a:pt x="313" y="943"/>
                      </a:lnTo>
                      <a:lnTo>
                        <a:pt x="339" y="924"/>
                      </a:lnTo>
                      <a:lnTo>
                        <a:pt x="355" y="934"/>
                      </a:lnTo>
                      <a:lnTo>
                        <a:pt x="367" y="927"/>
                      </a:lnTo>
                      <a:lnTo>
                        <a:pt x="384" y="919"/>
                      </a:lnTo>
                      <a:lnTo>
                        <a:pt x="406" y="937"/>
                      </a:lnTo>
                      <a:lnTo>
                        <a:pt x="415" y="930"/>
                      </a:lnTo>
                      <a:lnTo>
                        <a:pt x="412" y="897"/>
                      </a:lnTo>
                      <a:lnTo>
                        <a:pt x="420" y="891"/>
                      </a:lnTo>
                      <a:lnTo>
                        <a:pt x="423" y="873"/>
                      </a:lnTo>
                      <a:lnTo>
                        <a:pt x="417" y="835"/>
                      </a:lnTo>
                      <a:lnTo>
                        <a:pt x="427" y="825"/>
                      </a:lnTo>
                      <a:lnTo>
                        <a:pt x="427" y="811"/>
                      </a:lnTo>
                      <a:lnTo>
                        <a:pt x="408" y="802"/>
                      </a:lnTo>
                      <a:lnTo>
                        <a:pt x="405" y="774"/>
                      </a:lnTo>
                      <a:lnTo>
                        <a:pt x="403" y="762"/>
                      </a:lnTo>
                      <a:lnTo>
                        <a:pt x="393" y="753"/>
                      </a:lnTo>
                      <a:lnTo>
                        <a:pt x="376" y="739"/>
                      </a:lnTo>
                      <a:lnTo>
                        <a:pt x="382" y="726"/>
                      </a:lnTo>
                      <a:lnTo>
                        <a:pt x="396" y="723"/>
                      </a:lnTo>
                      <a:lnTo>
                        <a:pt x="397" y="711"/>
                      </a:lnTo>
                      <a:lnTo>
                        <a:pt x="393" y="702"/>
                      </a:lnTo>
                      <a:lnTo>
                        <a:pt x="376" y="684"/>
                      </a:lnTo>
                      <a:lnTo>
                        <a:pt x="357" y="670"/>
                      </a:lnTo>
                      <a:lnTo>
                        <a:pt x="343" y="658"/>
                      </a:lnTo>
                      <a:lnTo>
                        <a:pt x="337" y="640"/>
                      </a:lnTo>
                      <a:lnTo>
                        <a:pt x="342" y="628"/>
                      </a:lnTo>
                      <a:lnTo>
                        <a:pt x="346" y="618"/>
                      </a:lnTo>
                      <a:lnTo>
                        <a:pt x="349" y="603"/>
                      </a:lnTo>
                      <a:lnTo>
                        <a:pt x="363" y="591"/>
                      </a:lnTo>
                      <a:lnTo>
                        <a:pt x="345" y="586"/>
                      </a:lnTo>
                      <a:lnTo>
                        <a:pt x="318" y="580"/>
                      </a:lnTo>
                      <a:lnTo>
                        <a:pt x="312" y="573"/>
                      </a:lnTo>
                      <a:lnTo>
                        <a:pt x="301" y="568"/>
                      </a:lnTo>
                      <a:lnTo>
                        <a:pt x="270" y="564"/>
                      </a:lnTo>
                      <a:lnTo>
                        <a:pt x="256" y="546"/>
                      </a:lnTo>
                      <a:lnTo>
                        <a:pt x="235" y="543"/>
                      </a:lnTo>
                      <a:lnTo>
                        <a:pt x="204" y="549"/>
                      </a:lnTo>
                      <a:lnTo>
                        <a:pt x="195" y="537"/>
                      </a:lnTo>
                      <a:lnTo>
                        <a:pt x="172" y="523"/>
                      </a:lnTo>
                      <a:lnTo>
                        <a:pt x="153" y="520"/>
                      </a:lnTo>
                      <a:lnTo>
                        <a:pt x="142" y="510"/>
                      </a:lnTo>
                      <a:lnTo>
                        <a:pt x="139" y="496"/>
                      </a:lnTo>
                      <a:lnTo>
                        <a:pt x="136" y="483"/>
                      </a:lnTo>
                      <a:lnTo>
                        <a:pt x="126" y="478"/>
                      </a:lnTo>
                      <a:lnTo>
                        <a:pt x="136" y="467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4" name="Freeform 10"/>
                <p:cNvSpPr>
                  <a:spLocks/>
                </p:cNvSpPr>
                <p:nvPr/>
              </p:nvSpPr>
              <p:spPr bwMode="gray">
                <a:xfrm>
                  <a:off x="4847" y="1723"/>
                  <a:ext cx="765" cy="1538"/>
                </a:xfrm>
                <a:custGeom>
                  <a:avLst/>
                  <a:gdLst>
                    <a:gd name="T0" fmla="*/ 346 w 832"/>
                    <a:gd name="T1" fmla="*/ 23 h 1543"/>
                    <a:gd name="T2" fmla="*/ 348 w 832"/>
                    <a:gd name="T3" fmla="*/ 145 h 1543"/>
                    <a:gd name="T4" fmla="*/ 349 w 832"/>
                    <a:gd name="T5" fmla="*/ 280 h 1543"/>
                    <a:gd name="T6" fmla="*/ 347 w 832"/>
                    <a:gd name="T7" fmla="*/ 431 h 1543"/>
                    <a:gd name="T8" fmla="*/ 333 w 832"/>
                    <a:gd name="T9" fmla="*/ 460 h 1543"/>
                    <a:gd name="T10" fmla="*/ 298 w 832"/>
                    <a:gd name="T11" fmla="*/ 490 h 1543"/>
                    <a:gd name="T12" fmla="*/ 287 w 832"/>
                    <a:gd name="T13" fmla="*/ 458 h 1543"/>
                    <a:gd name="T14" fmla="*/ 266 w 832"/>
                    <a:gd name="T15" fmla="*/ 502 h 1543"/>
                    <a:gd name="T16" fmla="*/ 204 w 832"/>
                    <a:gd name="T17" fmla="*/ 440 h 1543"/>
                    <a:gd name="T18" fmla="*/ 166 w 832"/>
                    <a:gd name="T19" fmla="*/ 461 h 1543"/>
                    <a:gd name="T20" fmla="*/ 131 w 832"/>
                    <a:gd name="T21" fmla="*/ 527 h 1543"/>
                    <a:gd name="T22" fmla="*/ 184 w 832"/>
                    <a:gd name="T23" fmla="*/ 583 h 1543"/>
                    <a:gd name="T24" fmla="*/ 217 w 832"/>
                    <a:gd name="T25" fmla="*/ 614 h 1543"/>
                    <a:gd name="T26" fmla="*/ 217 w 832"/>
                    <a:gd name="T27" fmla="*/ 701 h 1543"/>
                    <a:gd name="T28" fmla="*/ 207 w 832"/>
                    <a:gd name="T29" fmla="*/ 782 h 1543"/>
                    <a:gd name="T30" fmla="*/ 164 w 832"/>
                    <a:gd name="T31" fmla="*/ 838 h 1543"/>
                    <a:gd name="T32" fmla="*/ 139 w 832"/>
                    <a:gd name="T33" fmla="*/ 896 h 1543"/>
                    <a:gd name="T34" fmla="*/ 164 w 832"/>
                    <a:gd name="T35" fmla="*/ 965 h 1543"/>
                    <a:gd name="T36" fmla="*/ 150 w 832"/>
                    <a:gd name="T37" fmla="*/ 1074 h 1543"/>
                    <a:gd name="T38" fmla="*/ 170 w 832"/>
                    <a:gd name="T39" fmla="*/ 1104 h 1543"/>
                    <a:gd name="T40" fmla="*/ 166 w 832"/>
                    <a:gd name="T41" fmla="*/ 1160 h 1543"/>
                    <a:gd name="T42" fmla="*/ 169 w 832"/>
                    <a:gd name="T43" fmla="*/ 1239 h 1543"/>
                    <a:gd name="T44" fmla="*/ 161 w 832"/>
                    <a:gd name="T45" fmla="*/ 1292 h 1543"/>
                    <a:gd name="T46" fmla="*/ 125 w 832"/>
                    <a:gd name="T47" fmla="*/ 1290 h 1543"/>
                    <a:gd name="T48" fmla="*/ 99 w 832"/>
                    <a:gd name="T49" fmla="*/ 1308 h 1543"/>
                    <a:gd name="T50" fmla="*/ 79 w 832"/>
                    <a:gd name="T51" fmla="*/ 1356 h 1543"/>
                    <a:gd name="T52" fmla="*/ 63 w 832"/>
                    <a:gd name="T53" fmla="*/ 1427 h 1543"/>
                    <a:gd name="T54" fmla="*/ 34 w 832"/>
                    <a:gd name="T55" fmla="*/ 1475 h 1543"/>
                    <a:gd name="T56" fmla="*/ 17 w 832"/>
                    <a:gd name="T57" fmla="*/ 1432 h 1543"/>
                    <a:gd name="T58" fmla="*/ 37 w 832"/>
                    <a:gd name="T59" fmla="*/ 1361 h 1543"/>
                    <a:gd name="T60" fmla="*/ 52 w 832"/>
                    <a:gd name="T61" fmla="*/ 1311 h 1543"/>
                    <a:gd name="T62" fmla="*/ 40 w 832"/>
                    <a:gd name="T63" fmla="*/ 1217 h 1543"/>
                    <a:gd name="T64" fmla="*/ 45 w 832"/>
                    <a:gd name="T65" fmla="*/ 1103 h 1543"/>
                    <a:gd name="T66" fmla="*/ 29 w 832"/>
                    <a:gd name="T67" fmla="*/ 1030 h 1543"/>
                    <a:gd name="T68" fmla="*/ 17 w 832"/>
                    <a:gd name="T69" fmla="*/ 964 h 1543"/>
                    <a:gd name="T70" fmla="*/ 6 w 832"/>
                    <a:gd name="T71" fmla="*/ 900 h 1543"/>
                    <a:gd name="T72" fmla="*/ 23 w 832"/>
                    <a:gd name="T73" fmla="*/ 828 h 1543"/>
                    <a:gd name="T74" fmla="*/ 35 w 832"/>
                    <a:gd name="T75" fmla="*/ 832 h 1543"/>
                    <a:gd name="T76" fmla="*/ 77 w 832"/>
                    <a:gd name="T77" fmla="*/ 802 h 1543"/>
                    <a:gd name="T78" fmla="*/ 97 w 832"/>
                    <a:gd name="T79" fmla="*/ 692 h 1543"/>
                    <a:gd name="T80" fmla="*/ 108 w 832"/>
                    <a:gd name="T81" fmla="*/ 608 h 1543"/>
                    <a:gd name="T82" fmla="*/ 101 w 832"/>
                    <a:gd name="T83" fmla="*/ 517 h 1543"/>
                    <a:gd name="T84" fmla="*/ 77 w 832"/>
                    <a:gd name="T85" fmla="*/ 470 h 1543"/>
                    <a:gd name="T86" fmla="*/ 75 w 832"/>
                    <a:gd name="T87" fmla="*/ 413 h 1543"/>
                    <a:gd name="T88" fmla="*/ 93 w 832"/>
                    <a:gd name="T89" fmla="*/ 404 h 1543"/>
                    <a:gd name="T90" fmla="*/ 110 w 832"/>
                    <a:gd name="T91" fmla="*/ 350 h 1543"/>
                    <a:gd name="T92" fmla="*/ 96 w 832"/>
                    <a:gd name="T93" fmla="*/ 335 h 1543"/>
                    <a:gd name="T94" fmla="*/ 101 w 832"/>
                    <a:gd name="T95" fmla="*/ 291 h 1543"/>
                    <a:gd name="T96" fmla="*/ 123 w 832"/>
                    <a:gd name="T97" fmla="*/ 243 h 1543"/>
                    <a:gd name="T98" fmla="*/ 146 w 832"/>
                    <a:gd name="T99" fmla="*/ 219 h 1543"/>
                    <a:gd name="T100" fmla="*/ 177 w 832"/>
                    <a:gd name="T101" fmla="*/ 239 h 1543"/>
                    <a:gd name="T102" fmla="*/ 206 w 832"/>
                    <a:gd name="T103" fmla="*/ 189 h 1543"/>
                    <a:gd name="T104" fmla="*/ 210 w 832"/>
                    <a:gd name="T105" fmla="*/ 126 h 1543"/>
                    <a:gd name="T106" fmla="*/ 247 w 832"/>
                    <a:gd name="T107" fmla="*/ 97 h 1543"/>
                    <a:gd name="T108" fmla="*/ 256 w 832"/>
                    <a:gd name="T109" fmla="*/ 40 h 1543"/>
                    <a:gd name="T110" fmla="*/ 281 w 832"/>
                    <a:gd name="T111" fmla="*/ 21 h 1543"/>
                    <a:gd name="T112" fmla="*/ 306 w 832"/>
                    <a:gd name="T113" fmla="*/ 81 h 1543"/>
                    <a:gd name="T114" fmla="*/ 308 w 832"/>
                    <a:gd name="T115" fmla="*/ 31 h 1543"/>
                    <a:gd name="T116" fmla="*/ 319 w 832"/>
                    <a:gd name="T117" fmla="*/ 7 h 154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32" h="1543">
                      <a:moveTo>
                        <a:pt x="763" y="0"/>
                      </a:moveTo>
                      <a:lnTo>
                        <a:pt x="777" y="6"/>
                      </a:lnTo>
                      <a:lnTo>
                        <a:pt x="793" y="7"/>
                      </a:lnTo>
                      <a:lnTo>
                        <a:pt x="800" y="23"/>
                      </a:lnTo>
                      <a:cubicBezTo>
                        <a:pt x="796" y="49"/>
                        <a:pt x="793" y="72"/>
                        <a:pt x="800" y="98"/>
                      </a:cubicBezTo>
                      <a:cubicBezTo>
                        <a:pt x="802" y="107"/>
                        <a:pt x="826" y="102"/>
                        <a:pt x="829" y="106"/>
                      </a:cubicBezTo>
                      <a:cubicBezTo>
                        <a:pt x="832" y="110"/>
                        <a:pt x="829" y="117"/>
                        <a:pt x="829" y="122"/>
                      </a:cubicBezTo>
                      <a:lnTo>
                        <a:pt x="806" y="145"/>
                      </a:lnTo>
                      <a:cubicBezTo>
                        <a:pt x="808" y="220"/>
                        <a:pt x="803" y="187"/>
                        <a:pt x="814" y="220"/>
                      </a:cubicBezTo>
                      <a:cubicBezTo>
                        <a:pt x="812" y="230"/>
                        <a:pt x="810" y="233"/>
                        <a:pt x="804" y="241"/>
                      </a:cubicBezTo>
                      <a:cubicBezTo>
                        <a:pt x="806" y="251"/>
                        <a:pt x="812" y="273"/>
                        <a:pt x="822" y="276"/>
                      </a:cubicBezTo>
                      <a:cubicBezTo>
                        <a:pt x="830" y="288"/>
                        <a:pt x="808" y="303"/>
                        <a:pt x="808" y="290"/>
                      </a:cubicBezTo>
                      <a:lnTo>
                        <a:pt x="808" y="344"/>
                      </a:lnTo>
                      <a:cubicBezTo>
                        <a:pt x="784" y="365"/>
                        <a:pt x="793" y="350"/>
                        <a:pt x="793" y="394"/>
                      </a:cubicBezTo>
                      <a:lnTo>
                        <a:pt x="810" y="404"/>
                      </a:lnTo>
                      <a:lnTo>
                        <a:pt x="804" y="441"/>
                      </a:lnTo>
                      <a:lnTo>
                        <a:pt x="816" y="452"/>
                      </a:lnTo>
                      <a:lnTo>
                        <a:pt x="808" y="473"/>
                      </a:lnTo>
                      <a:cubicBezTo>
                        <a:pt x="799" y="471"/>
                        <a:pt x="790" y="466"/>
                        <a:pt x="781" y="466"/>
                      </a:cubicBezTo>
                      <a:cubicBezTo>
                        <a:pt x="778" y="466"/>
                        <a:pt x="773" y="477"/>
                        <a:pt x="771" y="479"/>
                      </a:cubicBezTo>
                      <a:cubicBezTo>
                        <a:pt x="769" y="480"/>
                        <a:pt x="754" y="483"/>
                        <a:pt x="754" y="483"/>
                      </a:cubicBezTo>
                      <a:cubicBezTo>
                        <a:pt x="747" y="490"/>
                        <a:pt x="743" y="493"/>
                        <a:pt x="733" y="495"/>
                      </a:cubicBezTo>
                      <a:cubicBezTo>
                        <a:pt x="721" y="491"/>
                        <a:pt x="722" y="500"/>
                        <a:pt x="715" y="506"/>
                      </a:cubicBezTo>
                      <a:cubicBezTo>
                        <a:pt x="708" y="511"/>
                        <a:pt x="698" y="509"/>
                        <a:pt x="690" y="510"/>
                      </a:cubicBezTo>
                      <a:cubicBezTo>
                        <a:pt x="688" y="511"/>
                        <a:pt x="685" y="510"/>
                        <a:pt x="683" y="512"/>
                      </a:cubicBezTo>
                      <a:cubicBezTo>
                        <a:pt x="681" y="513"/>
                        <a:pt x="683" y="519"/>
                        <a:pt x="681" y="518"/>
                      </a:cubicBezTo>
                      <a:cubicBezTo>
                        <a:pt x="676" y="516"/>
                        <a:pt x="675" y="509"/>
                        <a:pt x="671" y="506"/>
                      </a:cubicBezTo>
                      <a:cubicBezTo>
                        <a:pt x="668" y="495"/>
                        <a:pt x="669" y="485"/>
                        <a:pt x="663" y="475"/>
                      </a:cubicBezTo>
                      <a:cubicBezTo>
                        <a:pt x="662" y="473"/>
                        <a:pt x="663" y="468"/>
                        <a:pt x="661" y="468"/>
                      </a:cubicBezTo>
                      <a:cubicBezTo>
                        <a:pt x="648" y="466"/>
                        <a:pt x="654" y="475"/>
                        <a:pt x="650" y="479"/>
                      </a:cubicBezTo>
                      <a:cubicBezTo>
                        <a:pt x="644" y="485"/>
                        <a:pt x="631" y="484"/>
                        <a:pt x="625" y="485"/>
                      </a:cubicBezTo>
                      <a:cubicBezTo>
                        <a:pt x="620" y="499"/>
                        <a:pt x="626" y="511"/>
                        <a:pt x="615" y="522"/>
                      </a:cubicBezTo>
                      <a:cubicBezTo>
                        <a:pt x="604" y="519"/>
                        <a:pt x="597" y="509"/>
                        <a:pt x="586" y="504"/>
                      </a:cubicBezTo>
                      <a:cubicBezTo>
                        <a:pt x="558" y="513"/>
                        <a:pt x="556" y="489"/>
                        <a:pt x="538" y="473"/>
                      </a:cubicBezTo>
                      <a:cubicBezTo>
                        <a:pt x="532" y="463"/>
                        <a:pt x="522" y="462"/>
                        <a:pt x="514" y="454"/>
                      </a:cubicBezTo>
                      <a:lnTo>
                        <a:pt x="472" y="450"/>
                      </a:lnTo>
                      <a:lnTo>
                        <a:pt x="458" y="458"/>
                      </a:lnTo>
                      <a:lnTo>
                        <a:pt x="451" y="446"/>
                      </a:lnTo>
                      <a:cubicBezTo>
                        <a:pt x="429" y="447"/>
                        <a:pt x="405" y="438"/>
                        <a:pt x="385" y="448"/>
                      </a:cubicBezTo>
                      <a:cubicBezTo>
                        <a:pt x="375" y="453"/>
                        <a:pt x="385" y="470"/>
                        <a:pt x="383" y="481"/>
                      </a:cubicBezTo>
                      <a:cubicBezTo>
                        <a:pt x="381" y="495"/>
                        <a:pt x="356" y="509"/>
                        <a:pt x="344" y="512"/>
                      </a:cubicBezTo>
                      <a:cubicBezTo>
                        <a:pt x="341" y="526"/>
                        <a:pt x="339" y="527"/>
                        <a:pt x="325" y="531"/>
                      </a:cubicBezTo>
                      <a:cubicBezTo>
                        <a:pt x="316" y="528"/>
                        <a:pt x="318" y="523"/>
                        <a:pt x="308" y="526"/>
                      </a:cubicBezTo>
                      <a:cubicBezTo>
                        <a:pt x="301" y="535"/>
                        <a:pt x="300" y="533"/>
                        <a:pt x="300" y="547"/>
                      </a:cubicBezTo>
                      <a:cubicBezTo>
                        <a:pt x="300" y="585"/>
                        <a:pt x="327" y="576"/>
                        <a:pt x="360" y="578"/>
                      </a:cubicBezTo>
                      <a:cubicBezTo>
                        <a:pt x="376" y="574"/>
                        <a:pt x="371" y="582"/>
                        <a:pt x="383" y="587"/>
                      </a:cubicBezTo>
                      <a:cubicBezTo>
                        <a:pt x="388" y="589"/>
                        <a:pt x="394" y="588"/>
                        <a:pt x="400" y="589"/>
                      </a:cubicBezTo>
                      <a:cubicBezTo>
                        <a:pt x="405" y="597"/>
                        <a:pt x="415" y="600"/>
                        <a:pt x="424" y="603"/>
                      </a:cubicBezTo>
                      <a:cubicBezTo>
                        <a:pt x="432" y="610"/>
                        <a:pt x="450" y="600"/>
                        <a:pt x="460" y="597"/>
                      </a:cubicBezTo>
                      <a:cubicBezTo>
                        <a:pt x="466" y="598"/>
                        <a:pt x="475" y="598"/>
                        <a:pt x="480" y="603"/>
                      </a:cubicBezTo>
                      <a:cubicBezTo>
                        <a:pt x="482" y="605"/>
                        <a:pt x="483" y="609"/>
                        <a:pt x="483" y="609"/>
                      </a:cubicBezTo>
                      <a:cubicBezTo>
                        <a:pt x="491" y="617"/>
                        <a:pt x="503" y="623"/>
                        <a:pt x="505" y="634"/>
                      </a:cubicBezTo>
                      <a:cubicBezTo>
                        <a:pt x="510" y="654"/>
                        <a:pt x="500" y="659"/>
                        <a:pt x="520" y="663"/>
                      </a:cubicBezTo>
                      <a:cubicBezTo>
                        <a:pt x="533" y="682"/>
                        <a:pt x="524" y="667"/>
                        <a:pt x="524" y="717"/>
                      </a:cubicBezTo>
                      <a:cubicBezTo>
                        <a:pt x="520" y="725"/>
                        <a:pt x="520" y="735"/>
                        <a:pt x="512" y="727"/>
                      </a:cubicBezTo>
                      <a:cubicBezTo>
                        <a:pt x="507" y="722"/>
                        <a:pt x="507" y="723"/>
                        <a:pt x="501" y="721"/>
                      </a:cubicBezTo>
                      <a:cubicBezTo>
                        <a:pt x="490" y="728"/>
                        <a:pt x="487" y="736"/>
                        <a:pt x="493" y="747"/>
                      </a:cubicBezTo>
                      <a:cubicBezTo>
                        <a:pt x="495" y="751"/>
                        <a:pt x="505" y="763"/>
                        <a:pt x="505" y="763"/>
                      </a:cubicBezTo>
                      <a:cubicBezTo>
                        <a:pt x="505" y="770"/>
                        <a:pt x="491" y="781"/>
                        <a:pt x="487" y="789"/>
                      </a:cubicBezTo>
                      <a:cubicBezTo>
                        <a:pt x="483" y="797"/>
                        <a:pt x="483" y="804"/>
                        <a:pt x="478" y="812"/>
                      </a:cubicBezTo>
                      <a:cubicBezTo>
                        <a:pt x="473" y="821"/>
                        <a:pt x="463" y="825"/>
                        <a:pt x="456" y="835"/>
                      </a:cubicBezTo>
                      <a:cubicBezTo>
                        <a:pt x="449" y="841"/>
                        <a:pt x="450" y="860"/>
                        <a:pt x="444" y="864"/>
                      </a:cubicBezTo>
                      <a:cubicBezTo>
                        <a:pt x="438" y="868"/>
                        <a:pt x="428" y="860"/>
                        <a:pt x="418" y="861"/>
                      </a:cubicBezTo>
                      <a:cubicBezTo>
                        <a:pt x="408" y="862"/>
                        <a:pt x="391" y="868"/>
                        <a:pt x="381" y="868"/>
                      </a:cubicBezTo>
                      <a:cubicBezTo>
                        <a:pt x="375" y="889"/>
                        <a:pt x="367" y="869"/>
                        <a:pt x="358" y="860"/>
                      </a:cubicBezTo>
                      <a:cubicBezTo>
                        <a:pt x="347" y="867"/>
                        <a:pt x="354" y="877"/>
                        <a:pt x="348" y="887"/>
                      </a:cubicBezTo>
                      <a:cubicBezTo>
                        <a:pt x="343" y="897"/>
                        <a:pt x="338" y="902"/>
                        <a:pt x="329" y="908"/>
                      </a:cubicBezTo>
                      <a:cubicBezTo>
                        <a:pt x="327" y="915"/>
                        <a:pt x="323" y="919"/>
                        <a:pt x="321" y="926"/>
                      </a:cubicBezTo>
                      <a:cubicBezTo>
                        <a:pt x="321" y="926"/>
                        <a:pt x="321" y="923"/>
                        <a:pt x="321" y="922"/>
                      </a:cubicBezTo>
                      <a:cubicBezTo>
                        <a:pt x="335" y="934"/>
                        <a:pt x="349" y="944"/>
                        <a:pt x="362" y="957"/>
                      </a:cubicBezTo>
                      <a:cubicBezTo>
                        <a:pt x="367" y="962"/>
                        <a:pt x="367" y="969"/>
                        <a:pt x="375" y="974"/>
                      </a:cubicBezTo>
                      <a:cubicBezTo>
                        <a:pt x="377" y="981"/>
                        <a:pt x="379" y="988"/>
                        <a:pt x="381" y="995"/>
                      </a:cubicBezTo>
                      <a:cubicBezTo>
                        <a:pt x="379" y="1009"/>
                        <a:pt x="377" y="1017"/>
                        <a:pt x="366" y="1026"/>
                      </a:cubicBezTo>
                      <a:cubicBezTo>
                        <a:pt x="360" y="1044"/>
                        <a:pt x="363" y="1040"/>
                        <a:pt x="343" y="1045"/>
                      </a:cubicBezTo>
                      <a:cubicBezTo>
                        <a:pt x="337" y="1055"/>
                        <a:pt x="335" y="1078"/>
                        <a:pt x="336" y="1089"/>
                      </a:cubicBezTo>
                      <a:cubicBezTo>
                        <a:pt x="337" y="1100"/>
                        <a:pt x="343" y="1108"/>
                        <a:pt x="348" y="1113"/>
                      </a:cubicBezTo>
                      <a:cubicBezTo>
                        <a:pt x="350" y="1118"/>
                        <a:pt x="364" y="1115"/>
                        <a:pt x="366" y="1119"/>
                      </a:cubicBezTo>
                      <a:cubicBezTo>
                        <a:pt x="368" y="1123"/>
                        <a:pt x="357" y="1130"/>
                        <a:pt x="358" y="1136"/>
                      </a:cubicBezTo>
                      <a:cubicBezTo>
                        <a:pt x="354" y="1151"/>
                        <a:pt x="362" y="1153"/>
                        <a:pt x="375" y="1156"/>
                      </a:cubicBezTo>
                      <a:cubicBezTo>
                        <a:pt x="387" y="1154"/>
                        <a:pt x="386" y="1150"/>
                        <a:pt x="395" y="1144"/>
                      </a:cubicBezTo>
                      <a:cubicBezTo>
                        <a:pt x="402" y="1146"/>
                        <a:pt x="408" y="1148"/>
                        <a:pt x="414" y="1152"/>
                      </a:cubicBezTo>
                      <a:cubicBezTo>
                        <a:pt x="418" y="1155"/>
                        <a:pt x="430" y="1166"/>
                        <a:pt x="429" y="1170"/>
                      </a:cubicBezTo>
                      <a:cubicBezTo>
                        <a:pt x="428" y="1174"/>
                        <a:pt x="413" y="1170"/>
                        <a:pt x="406" y="1175"/>
                      </a:cubicBezTo>
                      <a:cubicBezTo>
                        <a:pt x="402" y="1188"/>
                        <a:pt x="400" y="1196"/>
                        <a:pt x="385" y="1200"/>
                      </a:cubicBezTo>
                      <a:cubicBezTo>
                        <a:pt x="383" y="1207"/>
                        <a:pt x="378" y="1216"/>
                        <a:pt x="383" y="1223"/>
                      </a:cubicBezTo>
                      <a:cubicBezTo>
                        <a:pt x="390" y="1234"/>
                        <a:pt x="419" y="1237"/>
                        <a:pt x="431" y="1239"/>
                      </a:cubicBezTo>
                      <a:cubicBezTo>
                        <a:pt x="433" y="1255"/>
                        <a:pt x="431" y="1264"/>
                        <a:pt x="416" y="1272"/>
                      </a:cubicBezTo>
                      <a:cubicBezTo>
                        <a:pt x="409" y="1276"/>
                        <a:pt x="393" y="1279"/>
                        <a:pt x="393" y="1279"/>
                      </a:cubicBezTo>
                      <a:cubicBezTo>
                        <a:pt x="376" y="1275"/>
                        <a:pt x="383" y="1277"/>
                        <a:pt x="375" y="1289"/>
                      </a:cubicBezTo>
                      <a:cubicBezTo>
                        <a:pt x="378" y="1308"/>
                        <a:pt x="383" y="1309"/>
                        <a:pt x="400" y="1314"/>
                      </a:cubicBezTo>
                      <a:cubicBezTo>
                        <a:pt x="404" y="1326"/>
                        <a:pt x="404" y="1330"/>
                        <a:pt x="402" y="1343"/>
                      </a:cubicBezTo>
                      <a:cubicBezTo>
                        <a:pt x="385" y="1331"/>
                        <a:pt x="396" y="1324"/>
                        <a:pt x="371" y="1332"/>
                      </a:cubicBezTo>
                      <a:cubicBezTo>
                        <a:pt x="360" y="1330"/>
                        <a:pt x="340" y="1324"/>
                        <a:pt x="340" y="1324"/>
                      </a:cubicBezTo>
                      <a:cubicBezTo>
                        <a:pt x="338" y="1322"/>
                        <a:pt x="330" y="1315"/>
                        <a:pt x="327" y="1316"/>
                      </a:cubicBezTo>
                      <a:cubicBezTo>
                        <a:pt x="322" y="1317"/>
                        <a:pt x="320" y="1322"/>
                        <a:pt x="315" y="1324"/>
                      </a:cubicBezTo>
                      <a:cubicBezTo>
                        <a:pt x="300" y="1330"/>
                        <a:pt x="308" y="1327"/>
                        <a:pt x="290" y="1330"/>
                      </a:cubicBezTo>
                      <a:cubicBezTo>
                        <a:pt x="284" y="1341"/>
                        <a:pt x="278" y="1336"/>
                        <a:pt x="267" y="1332"/>
                      </a:cubicBezTo>
                      <a:cubicBezTo>
                        <a:pt x="253" y="1313"/>
                        <a:pt x="255" y="1318"/>
                        <a:pt x="224" y="1316"/>
                      </a:cubicBezTo>
                      <a:cubicBezTo>
                        <a:pt x="221" y="1323"/>
                        <a:pt x="221" y="1320"/>
                        <a:pt x="221" y="1324"/>
                      </a:cubicBezTo>
                      <a:cubicBezTo>
                        <a:pt x="220" y="1351"/>
                        <a:pt x="244" y="1327"/>
                        <a:pt x="228" y="1348"/>
                      </a:cubicBezTo>
                      <a:lnTo>
                        <a:pt x="226" y="1374"/>
                      </a:lnTo>
                      <a:cubicBezTo>
                        <a:pt x="223" y="1381"/>
                        <a:pt x="213" y="1388"/>
                        <a:pt x="207" y="1393"/>
                      </a:cubicBezTo>
                      <a:cubicBezTo>
                        <a:pt x="201" y="1398"/>
                        <a:pt x="194" y="1406"/>
                        <a:pt x="190" y="1407"/>
                      </a:cubicBezTo>
                      <a:lnTo>
                        <a:pt x="180" y="1399"/>
                      </a:lnTo>
                      <a:lnTo>
                        <a:pt x="160" y="1419"/>
                      </a:lnTo>
                      <a:lnTo>
                        <a:pt x="163" y="1438"/>
                      </a:lnTo>
                      <a:cubicBezTo>
                        <a:pt x="164" y="1446"/>
                        <a:pt x="171" y="1462"/>
                        <a:pt x="168" y="1468"/>
                      </a:cubicBezTo>
                      <a:cubicBezTo>
                        <a:pt x="165" y="1474"/>
                        <a:pt x="151" y="1472"/>
                        <a:pt x="147" y="1477"/>
                      </a:cubicBezTo>
                      <a:cubicBezTo>
                        <a:pt x="140" y="1478"/>
                        <a:pt x="163" y="1497"/>
                        <a:pt x="145" y="1498"/>
                      </a:cubicBezTo>
                      <a:lnTo>
                        <a:pt x="124" y="1518"/>
                      </a:lnTo>
                      <a:cubicBezTo>
                        <a:pt x="115" y="1521"/>
                        <a:pt x="100" y="1514"/>
                        <a:pt x="93" y="1515"/>
                      </a:cubicBezTo>
                      <a:cubicBezTo>
                        <a:pt x="86" y="1516"/>
                        <a:pt x="86" y="1522"/>
                        <a:pt x="79" y="1525"/>
                      </a:cubicBezTo>
                      <a:cubicBezTo>
                        <a:pt x="72" y="1528"/>
                        <a:pt x="56" y="1529"/>
                        <a:pt x="49" y="1531"/>
                      </a:cubicBezTo>
                      <a:cubicBezTo>
                        <a:pt x="42" y="1533"/>
                        <a:pt x="39" y="1543"/>
                        <a:pt x="34" y="1540"/>
                      </a:cubicBezTo>
                      <a:cubicBezTo>
                        <a:pt x="29" y="1537"/>
                        <a:pt x="21" y="1525"/>
                        <a:pt x="22" y="1515"/>
                      </a:cubicBezTo>
                      <a:cubicBezTo>
                        <a:pt x="23" y="1505"/>
                        <a:pt x="36" y="1491"/>
                        <a:pt x="40" y="1482"/>
                      </a:cubicBezTo>
                      <a:cubicBezTo>
                        <a:pt x="44" y="1473"/>
                        <a:pt x="42" y="1467"/>
                        <a:pt x="46" y="1462"/>
                      </a:cubicBezTo>
                      <a:cubicBezTo>
                        <a:pt x="40" y="1467"/>
                        <a:pt x="80" y="1447"/>
                        <a:pt x="63" y="1449"/>
                      </a:cubicBezTo>
                      <a:lnTo>
                        <a:pt x="79" y="1425"/>
                      </a:lnTo>
                      <a:lnTo>
                        <a:pt x="85" y="1405"/>
                      </a:lnTo>
                      <a:lnTo>
                        <a:pt x="94" y="1390"/>
                      </a:lnTo>
                      <a:lnTo>
                        <a:pt x="111" y="1380"/>
                      </a:lnTo>
                      <a:lnTo>
                        <a:pt x="111" y="1357"/>
                      </a:lnTo>
                      <a:lnTo>
                        <a:pt x="121" y="1351"/>
                      </a:lnTo>
                      <a:lnTo>
                        <a:pt x="138" y="1329"/>
                      </a:lnTo>
                      <a:lnTo>
                        <a:pt x="127" y="1318"/>
                      </a:lnTo>
                      <a:lnTo>
                        <a:pt x="108" y="1288"/>
                      </a:lnTo>
                      <a:lnTo>
                        <a:pt x="93" y="1257"/>
                      </a:lnTo>
                      <a:lnTo>
                        <a:pt x="105" y="1224"/>
                      </a:lnTo>
                      <a:lnTo>
                        <a:pt x="99" y="1210"/>
                      </a:lnTo>
                      <a:lnTo>
                        <a:pt x="102" y="1173"/>
                      </a:lnTo>
                      <a:lnTo>
                        <a:pt x="105" y="1143"/>
                      </a:lnTo>
                      <a:lnTo>
                        <a:pt x="100" y="1128"/>
                      </a:lnTo>
                      <a:lnTo>
                        <a:pt x="85" y="1117"/>
                      </a:lnTo>
                      <a:lnTo>
                        <a:pt x="76" y="1084"/>
                      </a:lnTo>
                      <a:lnTo>
                        <a:pt x="67" y="1060"/>
                      </a:lnTo>
                      <a:lnTo>
                        <a:pt x="70" y="1035"/>
                      </a:lnTo>
                      <a:lnTo>
                        <a:pt x="63" y="1023"/>
                      </a:lnTo>
                      <a:lnTo>
                        <a:pt x="45" y="1014"/>
                      </a:lnTo>
                      <a:lnTo>
                        <a:pt x="39" y="994"/>
                      </a:lnTo>
                      <a:lnTo>
                        <a:pt x="34" y="979"/>
                      </a:lnTo>
                      <a:lnTo>
                        <a:pt x="24" y="957"/>
                      </a:lnTo>
                      <a:lnTo>
                        <a:pt x="22" y="940"/>
                      </a:lnTo>
                      <a:lnTo>
                        <a:pt x="16" y="930"/>
                      </a:lnTo>
                      <a:lnTo>
                        <a:pt x="0" y="913"/>
                      </a:lnTo>
                      <a:lnTo>
                        <a:pt x="27" y="886"/>
                      </a:lnTo>
                      <a:lnTo>
                        <a:pt x="39" y="859"/>
                      </a:lnTo>
                      <a:lnTo>
                        <a:pt x="52" y="858"/>
                      </a:lnTo>
                      <a:lnTo>
                        <a:pt x="58" y="868"/>
                      </a:lnTo>
                      <a:lnTo>
                        <a:pt x="67" y="882"/>
                      </a:lnTo>
                      <a:lnTo>
                        <a:pt x="82" y="873"/>
                      </a:lnTo>
                      <a:lnTo>
                        <a:pt x="82" y="862"/>
                      </a:lnTo>
                      <a:lnTo>
                        <a:pt x="93" y="856"/>
                      </a:lnTo>
                      <a:lnTo>
                        <a:pt x="124" y="847"/>
                      </a:lnTo>
                      <a:lnTo>
                        <a:pt x="129" y="838"/>
                      </a:lnTo>
                      <a:lnTo>
                        <a:pt x="178" y="832"/>
                      </a:lnTo>
                      <a:lnTo>
                        <a:pt x="183" y="807"/>
                      </a:lnTo>
                      <a:lnTo>
                        <a:pt x="240" y="751"/>
                      </a:lnTo>
                      <a:lnTo>
                        <a:pt x="244" y="730"/>
                      </a:lnTo>
                      <a:lnTo>
                        <a:pt x="225" y="712"/>
                      </a:lnTo>
                      <a:lnTo>
                        <a:pt x="220" y="657"/>
                      </a:lnTo>
                      <a:lnTo>
                        <a:pt x="228" y="651"/>
                      </a:lnTo>
                      <a:lnTo>
                        <a:pt x="232" y="639"/>
                      </a:lnTo>
                      <a:lnTo>
                        <a:pt x="247" y="628"/>
                      </a:lnTo>
                      <a:lnTo>
                        <a:pt x="261" y="610"/>
                      </a:lnTo>
                      <a:lnTo>
                        <a:pt x="256" y="562"/>
                      </a:lnTo>
                      <a:lnTo>
                        <a:pt x="243" y="541"/>
                      </a:lnTo>
                      <a:lnTo>
                        <a:pt x="235" y="537"/>
                      </a:lnTo>
                      <a:lnTo>
                        <a:pt x="213" y="531"/>
                      </a:lnTo>
                      <a:lnTo>
                        <a:pt x="192" y="535"/>
                      </a:lnTo>
                      <a:lnTo>
                        <a:pt x="187" y="507"/>
                      </a:lnTo>
                      <a:lnTo>
                        <a:pt x="177" y="490"/>
                      </a:lnTo>
                      <a:lnTo>
                        <a:pt x="178" y="460"/>
                      </a:lnTo>
                      <a:lnTo>
                        <a:pt x="186" y="450"/>
                      </a:lnTo>
                      <a:lnTo>
                        <a:pt x="180" y="438"/>
                      </a:lnTo>
                      <a:lnTo>
                        <a:pt x="175" y="423"/>
                      </a:lnTo>
                      <a:lnTo>
                        <a:pt x="183" y="408"/>
                      </a:lnTo>
                      <a:lnTo>
                        <a:pt x="192" y="399"/>
                      </a:lnTo>
                      <a:lnTo>
                        <a:pt x="205" y="412"/>
                      </a:lnTo>
                      <a:lnTo>
                        <a:pt x="217" y="414"/>
                      </a:lnTo>
                      <a:lnTo>
                        <a:pt x="222" y="400"/>
                      </a:lnTo>
                      <a:lnTo>
                        <a:pt x="226" y="385"/>
                      </a:lnTo>
                      <a:lnTo>
                        <a:pt x="238" y="373"/>
                      </a:lnTo>
                      <a:lnTo>
                        <a:pt x="253" y="360"/>
                      </a:lnTo>
                      <a:lnTo>
                        <a:pt x="249" y="358"/>
                      </a:lnTo>
                      <a:lnTo>
                        <a:pt x="222" y="361"/>
                      </a:lnTo>
                      <a:lnTo>
                        <a:pt x="232" y="351"/>
                      </a:lnTo>
                      <a:lnTo>
                        <a:pt x="222" y="345"/>
                      </a:lnTo>
                      <a:lnTo>
                        <a:pt x="210" y="322"/>
                      </a:lnTo>
                      <a:lnTo>
                        <a:pt x="213" y="307"/>
                      </a:lnTo>
                      <a:lnTo>
                        <a:pt x="222" y="301"/>
                      </a:lnTo>
                      <a:lnTo>
                        <a:pt x="237" y="301"/>
                      </a:lnTo>
                      <a:lnTo>
                        <a:pt x="267" y="297"/>
                      </a:lnTo>
                      <a:lnTo>
                        <a:pt x="279" y="291"/>
                      </a:lnTo>
                      <a:lnTo>
                        <a:pt x="282" y="270"/>
                      </a:lnTo>
                      <a:lnTo>
                        <a:pt x="285" y="253"/>
                      </a:lnTo>
                      <a:lnTo>
                        <a:pt x="297" y="246"/>
                      </a:lnTo>
                      <a:lnTo>
                        <a:pt x="312" y="232"/>
                      </a:lnTo>
                      <a:lnTo>
                        <a:pt x="337" y="214"/>
                      </a:lnTo>
                      <a:lnTo>
                        <a:pt x="339" y="229"/>
                      </a:lnTo>
                      <a:lnTo>
                        <a:pt x="351" y="219"/>
                      </a:lnTo>
                      <a:lnTo>
                        <a:pt x="393" y="256"/>
                      </a:lnTo>
                      <a:lnTo>
                        <a:pt x="405" y="261"/>
                      </a:lnTo>
                      <a:lnTo>
                        <a:pt x="411" y="249"/>
                      </a:lnTo>
                      <a:lnTo>
                        <a:pt x="423" y="244"/>
                      </a:lnTo>
                      <a:lnTo>
                        <a:pt x="439" y="232"/>
                      </a:lnTo>
                      <a:lnTo>
                        <a:pt x="456" y="219"/>
                      </a:lnTo>
                      <a:lnTo>
                        <a:pt x="475" y="199"/>
                      </a:lnTo>
                      <a:lnTo>
                        <a:pt x="481" y="186"/>
                      </a:lnTo>
                      <a:lnTo>
                        <a:pt x="484" y="172"/>
                      </a:lnTo>
                      <a:lnTo>
                        <a:pt x="489" y="148"/>
                      </a:lnTo>
                      <a:lnTo>
                        <a:pt x="486" y="126"/>
                      </a:lnTo>
                      <a:lnTo>
                        <a:pt x="501" y="115"/>
                      </a:lnTo>
                      <a:lnTo>
                        <a:pt x="526" y="114"/>
                      </a:lnTo>
                      <a:lnTo>
                        <a:pt x="550" y="109"/>
                      </a:lnTo>
                      <a:lnTo>
                        <a:pt x="573" y="97"/>
                      </a:lnTo>
                      <a:lnTo>
                        <a:pt x="583" y="82"/>
                      </a:lnTo>
                      <a:lnTo>
                        <a:pt x="580" y="64"/>
                      </a:lnTo>
                      <a:lnTo>
                        <a:pt x="580" y="51"/>
                      </a:lnTo>
                      <a:lnTo>
                        <a:pt x="591" y="40"/>
                      </a:lnTo>
                      <a:lnTo>
                        <a:pt x="604" y="31"/>
                      </a:lnTo>
                      <a:lnTo>
                        <a:pt x="627" y="31"/>
                      </a:lnTo>
                      <a:lnTo>
                        <a:pt x="639" y="22"/>
                      </a:lnTo>
                      <a:lnTo>
                        <a:pt x="651" y="21"/>
                      </a:lnTo>
                      <a:lnTo>
                        <a:pt x="669" y="40"/>
                      </a:lnTo>
                      <a:lnTo>
                        <a:pt x="687" y="55"/>
                      </a:lnTo>
                      <a:lnTo>
                        <a:pt x="700" y="66"/>
                      </a:lnTo>
                      <a:lnTo>
                        <a:pt x="708" y="81"/>
                      </a:lnTo>
                      <a:lnTo>
                        <a:pt x="714" y="60"/>
                      </a:lnTo>
                      <a:lnTo>
                        <a:pt x="723" y="66"/>
                      </a:lnTo>
                      <a:lnTo>
                        <a:pt x="723" y="48"/>
                      </a:lnTo>
                      <a:lnTo>
                        <a:pt x="714" y="31"/>
                      </a:lnTo>
                      <a:lnTo>
                        <a:pt x="697" y="16"/>
                      </a:lnTo>
                      <a:lnTo>
                        <a:pt x="700" y="6"/>
                      </a:lnTo>
                      <a:lnTo>
                        <a:pt x="723" y="3"/>
                      </a:lnTo>
                      <a:lnTo>
                        <a:pt x="738" y="7"/>
                      </a:lnTo>
                      <a:lnTo>
                        <a:pt x="754" y="15"/>
                      </a:lnTo>
                      <a:lnTo>
                        <a:pt x="763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5" name="Freeform 11"/>
                <p:cNvSpPr>
                  <a:spLocks/>
                </p:cNvSpPr>
                <p:nvPr/>
              </p:nvSpPr>
              <p:spPr bwMode="gray">
                <a:xfrm>
                  <a:off x="4891" y="1470"/>
                  <a:ext cx="333" cy="275"/>
                </a:xfrm>
                <a:custGeom>
                  <a:avLst/>
                  <a:gdLst>
                    <a:gd name="T0" fmla="*/ 0 w 2980"/>
                    <a:gd name="T1" fmla="*/ 0 h 2281"/>
                    <a:gd name="T2" fmla="*/ 0 w 2980"/>
                    <a:gd name="T3" fmla="*/ 0 h 2281"/>
                    <a:gd name="T4" fmla="*/ 0 w 2980"/>
                    <a:gd name="T5" fmla="*/ 0 h 2281"/>
                    <a:gd name="T6" fmla="*/ 0 w 2980"/>
                    <a:gd name="T7" fmla="*/ 0 h 2281"/>
                    <a:gd name="T8" fmla="*/ 0 w 2980"/>
                    <a:gd name="T9" fmla="*/ 0 h 2281"/>
                    <a:gd name="T10" fmla="*/ 0 w 2980"/>
                    <a:gd name="T11" fmla="*/ 0 h 2281"/>
                    <a:gd name="T12" fmla="*/ 0 w 2980"/>
                    <a:gd name="T13" fmla="*/ 0 h 2281"/>
                    <a:gd name="T14" fmla="*/ 0 w 2980"/>
                    <a:gd name="T15" fmla="*/ 0 h 2281"/>
                    <a:gd name="T16" fmla="*/ 0 w 2980"/>
                    <a:gd name="T17" fmla="*/ 0 h 2281"/>
                    <a:gd name="T18" fmla="*/ 0 w 2980"/>
                    <a:gd name="T19" fmla="*/ 0 h 2281"/>
                    <a:gd name="T20" fmla="*/ 0 w 2980"/>
                    <a:gd name="T21" fmla="*/ 0 h 2281"/>
                    <a:gd name="T22" fmla="*/ 0 w 2980"/>
                    <a:gd name="T23" fmla="*/ 0 h 2281"/>
                    <a:gd name="T24" fmla="*/ 0 w 2980"/>
                    <a:gd name="T25" fmla="*/ 0 h 2281"/>
                    <a:gd name="T26" fmla="*/ 0 w 2980"/>
                    <a:gd name="T27" fmla="*/ 0 h 2281"/>
                    <a:gd name="T28" fmla="*/ 0 w 2980"/>
                    <a:gd name="T29" fmla="*/ 0 h 2281"/>
                    <a:gd name="T30" fmla="*/ 0 w 2980"/>
                    <a:gd name="T31" fmla="*/ 0 h 2281"/>
                    <a:gd name="T32" fmla="*/ 0 w 2980"/>
                    <a:gd name="T33" fmla="*/ 0 h 2281"/>
                    <a:gd name="T34" fmla="*/ 0 w 2980"/>
                    <a:gd name="T35" fmla="*/ 0 h 2281"/>
                    <a:gd name="T36" fmla="*/ 0 w 2980"/>
                    <a:gd name="T37" fmla="*/ 0 h 2281"/>
                    <a:gd name="T38" fmla="*/ 0 w 2980"/>
                    <a:gd name="T39" fmla="*/ 0 h 2281"/>
                    <a:gd name="T40" fmla="*/ 0 w 2980"/>
                    <a:gd name="T41" fmla="*/ 0 h 2281"/>
                    <a:gd name="T42" fmla="*/ 0 w 2980"/>
                    <a:gd name="T43" fmla="*/ 0 h 2281"/>
                    <a:gd name="T44" fmla="*/ 0 w 2980"/>
                    <a:gd name="T45" fmla="*/ 0 h 2281"/>
                    <a:gd name="T46" fmla="*/ 0 w 2980"/>
                    <a:gd name="T47" fmla="*/ 0 h 2281"/>
                    <a:gd name="T48" fmla="*/ 0 w 2980"/>
                    <a:gd name="T49" fmla="*/ 0 h 2281"/>
                    <a:gd name="T50" fmla="*/ 0 w 2980"/>
                    <a:gd name="T51" fmla="*/ 0 h 2281"/>
                    <a:gd name="T52" fmla="*/ 0 w 2980"/>
                    <a:gd name="T53" fmla="*/ 0 h 2281"/>
                    <a:gd name="T54" fmla="*/ 0 w 2980"/>
                    <a:gd name="T55" fmla="*/ 0 h 2281"/>
                    <a:gd name="T56" fmla="*/ 0 w 2980"/>
                    <a:gd name="T57" fmla="*/ 0 h 2281"/>
                    <a:gd name="T58" fmla="*/ 0 w 2980"/>
                    <a:gd name="T59" fmla="*/ 0 h 2281"/>
                    <a:gd name="T60" fmla="*/ 0 w 2980"/>
                    <a:gd name="T61" fmla="*/ 0 h 2281"/>
                    <a:gd name="T62" fmla="*/ 0 w 2980"/>
                    <a:gd name="T63" fmla="*/ 0 h 2281"/>
                    <a:gd name="T64" fmla="*/ 0 w 2980"/>
                    <a:gd name="T65" fmla="*/ 0 h 2281"/>
                    <a:gd name="T66" fmla="*/ 0 w 2980"/>
                    <a:gd name="T67" fmla="*/ 0 h 2281"/>
                    <a:gd name="T68" fmla="*/ 0 w 2980"/>
                    <a:gd name="T69" fmla="*/ 0 h 2281"/>
                    <a:gd name="T70" fmla="*/ 0 w 2980"/>
                    <a:gd name="T71" fmla="*/ 0 h 2281"/>
                    <a:gd name="T72" fmla="*/ 0 w 2980"/>
                    <a:gd name="T73" fmla="*/ 0 h 2281"/>
                    <a:gd name="T74" fmla="*/ 0 w 2980"/>
                    <a:gd name="T75" fmla="*/ 0 h 2281"/>
                    <a:gd name="T76" fmla="*/ 0 w 2980"/>
                    <a:gd name="T77" fmla="*/ 0 h 2281"/>
                    <a:gd name="T78" fmla="*/ 0 w 2980"/>
                    <a:gd name="T79" fmla="*/ 0 h 2281"/>
                    <a:gd name="T80" fmla="*/ 0 w 2980"/>
                    <a:gd name="T81" fmla="*/ 0 h 2281"/>
                    <a:gd name="T82" fmla="*/ 0 w 2980"/>
                    <a:gd name="T83" fmla="*/ 0 h 2281"/>
                    <a:gd name="T84" fmla="*/ 0 w 2980"/>
                    <a:gd name="T85" fmla="*/ 0 h 2281"/>
                    <a:gd name="T86" fmla="*/ 0 w 2980"/>
                    <a:gd name="T87" fmla="*/ 0 h 2281"/>
                    <a:gd name="T88" fmla="*/ 0 w 2980"/>
                    <a:gd name="T89" fmla="*/ 0 h 2281"/>
                    <a:gd name="T90" fmla="*/ 0 w 2980"/>
                    <a:gd name="T91" fmla="*/ 0 h 2281"/>
                    <a:gd name="T92" fmla="*/ 0 w 2980"/>
                    <a:gd name="T93" fmla="*/ 0 h 2281"/>
                    <a:gd name="T94" fmla="*/ 0 w 2980"/>
                    <a:gd name="T95" fmla="*/ 0 h 2281"/>
                    <a:gd name="T96" fmla="*/ 0 w 2980"/>
                    <a:gd name="T97" fmla="*/ 0 h 2281"/>
                    <a:gd name="T98" fmla="*/ 0 w 2980"/>
                    <a:gd name="T99" fmla="*/ 0 h 228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980" h="2281">
                      <a:moveTo>
                        <a:pt x="72" y="1096"/>
                      </a:moveTo>
                      <a:cubicBezTo>
                        <a:pt x="96" y="1072"/>
                        <a:pt x="152" y="1044"/>
                        <a:pt x="115" y="1019"/>
                      </a:cubicBezTo>
                      <a:cubicBezTo>
                        <a:pt x="99" y="994"/>
                        <a:pt x="106" y="1011"/>
                        <a:pt x="106" y="966"/>
                      </a:cubicBezTo>
                      <a:cubicBezTo>
                        <a:pt x="114" y="917"/>
                        <a:pt x="112" y="865"/>
                        <a:pt x="125" y="817"/>
                      </a:cubicBezTo>
                      <a:cubicBezTo>
                        <a:pt x="131" y="796"/>
                        <a:pt x="159" y="787"/>
                        <a:pt x="159" y="760"/>
                      </a:cubicBezTo>
                      <a:cubicBezTo>
                        <a:pt x="189" y="656"/>
                        <a:pt x="167" y="631"/>
                        <a:pt x="245" y="611"/>
                      </a:cubicBezTo>
                      <a:cubicBezTo>
                        <a:pt x="255" y="649"/>
                        <a:pt x="260" y="679"/>
                        <a:pt x="298" y="697"/>
                      </a:cubicBezTo>
                      <a:cubicBezTo>
                        <a:pt x="300" y="702"/>
                        <a:pt x="300" y="708"/>
                        <a:pt x="303" y="712"/>
                      </a:cubicBezTo>
                      <a:cubicBezTo>
                        <a:pt x="306" y="716"/>
                        <a:pt x="317" y="721"/>
                        <a:pt x="317" y="721"/>
                      </a:cubicBezTo>
                      <a:cubicBezTo>
                        <a:pt x="345" y="740"/>
                        <a:pt x="419" y="805"/>
                        <a:pt x="461" y="817"/>
                      </a:cubicBezTo>
                      <a:cubicBezTo>
                        <a:pt x="469" y="842"/>
                        <a:pt x="465" y="863"/>
                        <a:pt x="451" y="885"/>
                      </a:cubicBezTo>
                      <a:cubicBezTo>
                        <a:pt x="453" y="894"/>
                        <a:pt x="450" y="906"/>
                        <a:pt x="456" y="913"/>
                      </a:cubicBezTo>
                      <a:cubicBezTo>
                        <a:pt x="463" y="921"/>
                        <a:pt x="485" y="923"/>
                        <a:pt x="485" y="923"/>
                      </a:cubicBezTo>
                      <a:cubicBezTo>
                        <a:pt x="495" y="920"/>
                        <a:pt x="504" y="916"/>
                        <a:pt x="514" y="913"/>
                      </a:cubicBezTo>
                      <a:cubicBezTo>
                        <a:pt x="525" y="909"/>
                        <a:pt x="547" y="904"/>
                        <a:pt x="547" y="904"/>
                      </a:cubicBezTo>
                      <a:cubicBezTo>
                        <a:pt x="570" y="881"/>
                        <a:pt x="573" y="857"/>
                        <a:pt x="605" y="846"/>
                      </a:cubicBezTo>
                      <a:cubicBezTo>
                        <a:pt x="620" y="831"/>
                        <a:pt x="618" y="818"/>
                        <a:pt x="639" y="813"/>
                      </a:cubicBezTo>
                      <a:cubicBezTo>
                        <a:pt x="646" y="788"/>
                        <a:pt x="633" y="797"/>
                        <a:pt x="619" y="769"/>
                      </a:cubicBezTo>
                      <a:cubicBezTo>
                        <a:pt x="621" y="764"/>
                        <a:pt x="619" y="757"/>
                        <a:pt x="624" y="755"/>
                      </a:cubicBezTo>
                      <a:cubicBezTo>
                        <a:pt x="641" y="749"/>
                        <a:pt x="660" y="754"/>
                        <a:pt x="677" y="750"/>
                      </a:cubicBezTo>
                      <a:cubicBezTo>
                        <a:pt x="682" y="749"/>
                        <a:pt x="686" y="743"/>
                        <a:pt x="691" y="741"/>
                      </a:cubicBezTo>
                      <a:cubicBezTo>
                        <a:pt x="702" y="738"/>
                        <a:pt x="714" y="738"/>
                        <a:pt x="725" y="736"/>
                      </a:cubicBezTo>
                      <a:cubicBezTo>
                        <a:pt x="755" y="714"/>
                        <a:pt x="773" y="696"/>
                        <a:pt x="811" y="688"/>
                      </a:cubicBezTo>
                      <a:cubicBezTo>
                        <a:pt x="826" y="665"/>
                        <a:pt x="818" y="661"/>
                        <a:pt x="802" y="640"/>
                      </a:cubicBezTo>
                      <a:cubicBezTo>
                        <a:pt x="789" y="601"/>
                        <a:pt x="822" y="597"/>
                        <a:pt x="850" y="577"/>
                      </a:cubicBezTo>
                      <a:cubicBezTo>
                        <a:pt x="861" y="569"/>
                        <a:pt x="869" y="554"/>
                        <a:pt x="883" y="553"/>
                      </a:cubicBezTo>
                      <a:cubicBezTo>
                        <a:pt x="912" y="552"/>
                        <a:pt x="941" y="550"/>
                        <a:pt x="970" y="549"/>
                      </a:cubicBezTo>
                      <a:cubicBezTo>
                        <a:pt x="1003" y="535"/>
                        <a:pt x="996" y="525"/>
                        <a:pt x="1018" y="510"/>
                      </a:cubicBezTo>
                      <a:cubicBezTo>
                        <a:pt x="1038" y="496"/>
                        <a:pt x="1066" y="503"/>
                        <a:pt x="1090" y="501"/>
                      </a:cubicBezTo>
                      <a:cubicBezTo>
                        <a:pt x="1114" y="476"/>
                        <a:pt x="1152" y="449"/>
                        <a:pt x="1186" y="438"/>
                      </a:cubicBezTo>
                      <a:cubicBezTo>
                        <a:pt x="1197" y="380"/>
                        <a:pt x="1196" y="386"/>
                        <a:pt x="1243" y="361"/>
                      </a:cubicBezTo>
                      <a:cubicBezTo>
                        <a:pt x="1260" y="372"/>
                        <a:pt x="1270" y="374"/>
                        <a:pt x="1282" y="390"/>
                      </a:cubicBezTo>
                      <a:cubicBezTo>
                        <a:pt x="1294" y="436"/>
                        <a:pt x="1291" y="438"/>
                        <a:pt x="1339" y="448"/>
                      </a:cubicBezTo>
                      <a:cubicBezTo>
                        <a:pt x="1373" y="441"/>
                        <a:pt x="1360" y="451"/>
                        <a:pt x="1373" y="414"/>
                      </a:cubicBezTo>
                      <a:cubicBezTo>
                        <a:pt x="1375" y="409"/>
                        <a:pt x="1417" y="409"/>
                        <a:pt x="1397" y="409"/>
                      </a:cubicBezTo>
                      <a:cubicBezTo>
                        <a:pt x="1430" y="383"/>
                        <a:pt x="1496" y="330"/>
                        <a:pt x="1421" y="299"/>
                      </a:cubicBezTo>
                      <a:cubicBezTo>
                        <a:pt x="1403" y="281"/>
                        <a:pt x="1391" y="277"/>
                        <a:pt x="1416" y="261"/>
                      </a:cubicBezTo>
                      <a:cubicBezTo>
                        <a:pt x="1427" y="245"/>
                        <a:pt x="1439" y="239"/>
                        <a:pt x="1455" y="227"/>
                      </a:cubicBezTo>
                      <a:cubicBezTo>
                        <a:pt x="1464" y="220"/>
                        <a:pt x="1483" y="208"/>
                        <a:pt x="1483" y="208"/>
                      </a:cubicBezTo>
                      <a:cubicBezTo>
                        <a:pt x="1475" y="150"/>
                        <a:pt x="1445" y="93"/>
                        <a:pt x="1503" y="54"/>
                      </a:cubicBezTo>
                      <a:cubicBezTo>
                        <a:pt x="1515" y="30"/>
                        <a:pt x="1536" y="26"/>
                        <a:pt x="1555" y="6"/>
                      </a:cubicBezTo>
                      <a:cubicBezTo>
                        <a:pt x="1605" y="15"/>
                        <a:pt x="1601" y="0"/>
                        <a:pt x="1608" y="54"/>
                      </a:cubicBezTo>
                      <a:cubicBezTo>
                        <a:pt x="1652" y="48"/>
                        <a:pt x="1680" y="43"/>
                        <a:pt x="1728" y="40"/>
                      </a:cubicBezTo>
                      <a:cubicBezTo>
                        <a:pt x="1739" y="34"/>
                        <a:pt x="1750" y="27"/>
                        <a:pt x="1762" y="21"/>
                      </a:cubicBezTo>
                      <a:cubicBezTo>
                        <a:pt x="1770" y="17"/>
                        <a:pt x="1786" y="11"/>
                        <a:pt x="1786" y="11"/>
                      </a:cubicBezTo>
                      <a:cubicBezTo>
                        <a:pt x="1826" y="31"/>
                        <a:pt x="1858" y="49"/>
                        <a:pt x="1896" y="69"/>
                      </a:cubicBezTo>
                      <a:cubicBezTo>
                        <a:pt x="1928" y="113"/>
                        <a:pt x="1913" y="265"/>
                        <a:pt x="1915" y="285"/>
                      </a:cubicBezTo>
                      <a:cubicBezTo>
                        <a:pt x="1917" y="307"/>
                        <a:pt x="1930" y="319"/>
                        <a:pt x="1930" y="342"/>
                      </a:cubicBezTo>
                      <a:cubicBezTo>
                        <a:pt x="2179" y="514"/>
                        <a:pt x="2181" y="642"/>
                        <a:pt x="2218" y="501"/>
                      </a:cubicBezTo>
                      <a:cubicBezTo>
                        <a:pt x="2211" y="479"/>
                        <a:pt x="2204" y="456"/>
                        <a:pt x="2199" y="433"/>
                      </a:cubicBezTo>
                      <a:cubicBezTo>
                        <a:pt x="2204" y="356"/>
                        <a:pt x="2195" y="369"/>
                        <a:pt x="2242" y="337"/>
                      </a:cubicBezTo>
                      <a:cubicBezTo>
                        <a:pt x="2279" y="343"/>
                        <a:pt x="2316" y="349"/>
                        <a:pt x="2352" y="357"/>
                      </a:cubicBezTo>
                      <a:cubicBezTo>
                        <a:pt x="2378" y="376"/>
                        <a:pt x="2408" y="385"/>
                        <a:pt x="2439" y="395"/>
                      </a:cubicBezTo>
                      <a:cubicBezTo>
                        <a:pt x="2444" y="418"/>
                        <a:pt x="2452" y="425"/>
                        <a:pt x="2472" y="438"/>
                      </a:cubicBezTo>
                      <a:cubicBezTo>
                        <a:pt x="2477" y="452"/>
                        <a:pt x="2476" y="472"/>
                        <a:pt x="2467" y="486"/>
                      </a:cubicBezTo>
                      <a:cubicBezTo>
                        <a:pt x="2459" y="497"/>
                        <a:pt x="2439" y="515"/>
                        <a:pt x="2439" y="515"/>
                      </a:cubicBezTo>
                      <a:cubicBezTo>
                        <a:pt x="2443" y="563"/>
                        <a:pt x="2439" y="559"/>
                        <a:pt x="2477" y="577"/>
                      </a:cubicBezTo>
                      <a:cubicBezTo>
                        <a:pt x="2482" y="601"/>
                        <a:pt x="2481" y="618"/>
                        <a:pt x="2506" y="625"/>
                      </a:cubicBezTo>
                      <a:cubicBezTo>
                        <a:pt x="2525" y="640"/>
                        <a:pt x="2523" y="641"/>
                        <a:pt x="2544" y="649"/>
                      </a:cubicBezTo>
                      <a:cubicBezTo>
                        <a:pt x="2554" y="653"/>
                        <a:pt x="2573" y="659"/>
                        <a:pt x="2573" y="659"/>
                      </a:cubicBezTo>
                      <a:cubicBezTo>
                        <a:pt x="2607" y="650"/>
                        <a:pt x="2640" y="658"/>
                        <a:pt x="2674" y="664"/>
                      </a:cubicBezTo>
                      <a:cubicBezTo>
                        <a:pt x="2687" y="669"/>
                        <a:pt x="2702" y="673"/>
                        <a:pt x="2712" y="683"/>
                      </a:cubicBezTo>
                      <a:lnTo>
                        <a:pt x="2679" y="832"/>
                      </a:lnTo>
                      <a:cubicBezTo>
                        <a:pt x="2688" y="866"/>
                        <a:pt x="2698" y="892"/>
                        <a:pt x="2727" y="913"/>
                      </a:cubicBezTo>
                      <a:cubicBezTo>
                        <a:pt x="2730" y="918"/>
                        <a:pt x="2733" y="923"/>
                        <a:pt x="2736" y="928"/>
                      </a:cubicBezTo>
                      <a:cubicBezTo>
                        <a:pt x="2739" y="933"/>
                        <a:pt x="2746" y="942"/>
                        <a:pt x="2746" y="942"/>
                      </a:cubicBezTo>
                      <a:cubicBezTo>
                        <a:pt x="2738" y="985"/>
                        <a:pt x="2727" y="1028"/>
                        <a:pt x="2722" y="1072"/>
                      </a:cubicBezTo>
                      <a:cubicBezTo>
                        <a:pt x="2714" y="1147"/>
                        <a:pt x="2735" y="1202"/>
                        <a:pt x="2693" y="1259"/>
                      </a:cubicBezTo>
                      <a:cubicBezTo>
                        <a:pt x="2685" y="1281"/>
                        <a:pt x="2672" y="1297"/>
                        <a:pt x="2659" y="1317"/>
                      </a:cubicBezTo>
                      <a:cubicBezTo>
                        <a:pt x="2653" y="1326"/>
                        <a:pt x="2640" y="1345"/>
                        <a:pt x="2640" y="1345"/>
                      </a:cubicBezTo>
                      <a:cubicBezTo>
                        <a:pt x="2630" y="1377"/>
                        <a:pt x="2627" y="1365"/>
                        <a:pt x="2635" y="1384"/>
                      </a:cubicBezTo>
                      <a:cubicBezTo>
                        <a:pt x="2660" y="1433"/>
                        <a:pt x="2706" y="1466"/>
                        <a:pt x="2659" y="1494"/>
                      </a:cubicBezTo>
                      <a:cubicBezTo>
                        <a:pt x="2655" y="1509"/>
                        <a:pt x="2645" y="1537"/>
                        <a:pt x="2645" y="1537"/>
                      </a:cubicBezTo>
                      <a:cubicBezTo>
                        <a:pt x="2655" y="1539"/>
                        <a:pt x="2666" y="1537"/>
                        <a:pt x="2674" y="1542"/>
                      </a:cubicBezTo>
                      <a:cubicBezTo>
                        <a:pt x="2701" y="1558"/>
                        <a:pt x="2658" y="1586"/>
                        <a:pt x="2645" y="1590"/>
                      </a:cubicBezTo>
                      <a:cubicBezTo>
                        <a:pt x="2630" y="1613"/>
                        <a:pt x="2638" y="1634"/>
                        <a:pt x="2664" y="1643"/>
                      </a:cubicBezTo>
                      <a:cubicBezTo>
                        <a:pt x="2655" y="1618"/>
                        <a:pt x="2667" y="1632"/>
                        <a:pt x="2688" y="1609"/>
                      </a:cubicBezTo>
                      <a:cubicBezTo>
                        <a:pt x="2702" y="1611"/>
                        <a:pt x="2718" y="1608"/>
                        <a:pt x="2731" y="1614"/>
                      </a:cubicBezTo>
                      <a:cubicBezTo>
                        <a:pt x="2758" y="1626"/>
                        <a:pt x="2733" y="1709"/>
                        <a:pt x="2727" y="1739"/>
                      </a:cubicBezTo>
                      <a:cubicBezTo>
                        <a:pt x="2736" y="1781"/>
                        <a:pt x="2750" y="1771"/>
                        <a:pt x="2770" y="1744"/>
                      </a:cubicBezTo>
                      <a:cubicBezTo>
                        <a:pt x="2814" y="1753"/>
                        <a:pt x="2805" y="1775"/>
                        <a:pt x="2837" y="1787"/>
                      </a:cubicBezTo>
                      <a:cubicBezTo>
                        <a:pt x="2864" y="1777"/>
                        <a:pt x="2863" y="1773"/>
                        <a:pt x="2895" y="1777"/>
                      </a:cubicBezTo>
                      <a:cubicBezTo>
                        <a:pt x="2904" y="1797"/>
                        <a:pt x="2912" y="1809"/>
                        <a:pt x="2904" y="1830"/>
                      </a:cubicBezTo>
                      <a:cubicBezTo>
                        <a:pt x="2910" y="1862"/>
                        <a:pt x="2916" y="1866"/>
                        <a:pt x="2938" y="1888"/>
                      </a:cubicBezTo>
                      <a:cubicBezTo>
                        <a:pt x="2925" y="2140"/>
                        <a:pt x="2980" y="2071"/>
                        <a:pt x="2837" y="2061"/>
                      </a:cubicBezTo>
                      <a:cubicBezTo>
                        <a:pt x="2787" y="2051"/>
                        <a:pt x="2732" y="2038"/>
                        <a:pt x="2683" y="2022"/>
                      </a:cubicBezTo>
                      <a:cubicBezTo>
                        <a:pt x="2658" y="2004"/>
                        <a:pt x="2633" y="1982"/>
                        <a:pt x="2607" y="1965"/>
                      </a:cubicBezTo>
                      <a:cubicBezTo>
                        <a:pt x="2596" y="1948"/>
                        <a:pt x="2556" y="1907"/>
                        <a:pt x="2539" y="1893"/>
                      </a:cubicBezTo>
                      <a:cubicBezTo>
                        <a:pt x="2527" y="1883"/>
                        <a:pt x="2501" y="1864"/>
                        <a:pt x="2501" y="1864"/>
                      </a:cubicBezTo>
                      <a:cubicBezTo>
                        <a:pt x="2491" y="1849"/>
                        <a:pt x="2480" y="1838"/>
                        <a:pt x="2467" y="1825"/>
                      </a:cubicBezTo>
                      <a:cubicBezTo>
                        <a:pt x="2394" y="1848"/>
                        <a:pt x="2366" y="1874"/>
                        <a:pt x="2304" y="1845"/>
                      </a:cubicBezTo>
                      <a:cubicBezTo>
                        <a:pt x="2299" y="1850"/>
                        <a:pt x="2296" y="1858"/>
                        <a:pt x="2290" y="1859"/>
                      </a:cubicBezTo>
                      <a:cubicBezTo>
                        <a:pt x="2288" y="1859"/>
                        <a:pt x="2225" y="1849"/>
                        <a:pt x="2218" y="1849"/>
                      </a:cubicBezTo>
                      <a:cubicBezTo>
                        <a:pt x="2174" y="1901"/>
                        <a:pt x="2137" y="1974"/>
                        <a:pt x="2069" y="1998"/>
                      </a:cubicBezTo>
                      <a:cubicBezTo>
                        <a:pt x="2047" y="2032"/>
                        <a:pt x="2057" y="2018"/>
                        <a:pt x="2040" y="2041"/>
                      </a:cubicBezTo>
                      <a:cubicBezTo>
                        <a:pt x="2036" y="2046"/>
                        <a:pt x="2021" y="2046"/>
                        <a:pt x="2021" y="2046"/>
                      </a:cubicBezTo>
                      <a:cubicBezTo>
                        <a:pt x="1871" y="2051"/>
                        <a:pt x="1877" y="2008"/>
                        <a:pt x="1863" y="2094"/>
                      </a:cubicBezTo>
                      <a:cubicBezTo>
                        <a:pt x="1893" y="2134"/>
                        <a:pt x="1872" y="2099"/>
                        <a:pt x="1882" y="2185"/>
                      </a:cubicBezTo>
                      <a:cubicBezTo>
                        <a:pt x="1884" y="2200"/>
                        <a:pt x="1917" y="2240"/>
                        <a:pt x="1915" y="2248"/>
                      </a:cubicBezTo>
                      <a:cubicBezTo>
                        <a:pt x="1913" y="2256"/>
                        <a:pt x="1891" y="2243"/>
                        <a:pt x="1891" y="2243"/>
                      </a:cubicBezTo>
                      <a:cubicBezTo>
                        <a:pt x="1692" y="2188"/>
                        <a:pt x="1838" y="2209"/>
                        <a:pt x="1757" y="2238"/>
                      </a:cubicBezTo>
                      <a:cubicBezTo>
                        <a:pt x="1729" y="2260"/>
                        <a:pt x="1715" y="2270"/>
                        <a:pt x="1680" y="2281"/>
                      </a:cubicBezTo>
                      <a:cubicBezTo>
                        <a:pt x="1664" y="2271"/>
                        <a:pt x="1637" y="2260"/>
                        <a:pt x="1637" y="2238"/>
                      </a:cubicBezTo>
                      <a:lnTo>
                        <a:pt x="1541" y="2195"/>
                      </a:lnTo>
                      <a:cubicBezTo>
                        <a:pt x="1368" y="2164"/>
                        <a:pt x="1398" y="2164"/>
                        <a:pt x="1291" y="2137"/>
                      </a:cubicBezTo>
                      <a:cubicBezTo>
                        <a:pt x="1259" y="2117"/>
                        <a:pt x="1207" y="2092"/>
                        <a:pt x="1171" y="2085"/>
                      </a:cubicBezTo>
                      <a:cubicBezTo>
                        <a:pt x="1153" y="2071"/>
                        <a:pt x="1131" y="2057"/>
                        <a:pt x="1109" y="2051"/>
                      </a:cubicBezTo>
                      <a:cubicBezTo>
                        <a:pt x="1068" y="2039"/>
                        <a:pt x="1071" y="2028"/>
                        <a:pt x="1071" y="2051"/>
                      </a:cubicBezTo>
                      <a:cubicBezTo>
                        <a:pt x="1059" y="2183"/>
                        <a:pt x="1080" y="2141"/>
                        <a:pt x="1013" y="2190"/>
                      </a:cubicBezTo>
                      <a:cubicBezTo>
                        <a:pt x="1004" y="2216"/>
                        <a:pt x="999" y="2244"/>
                        <a:pt x="979" y="2262"/>
                      </a:cubicBezTo>
                      <a:cubicBezTo>
                        <a:pt x="978" y="2267"/>
                        <a:pt x="980" y="2277"/>
                        <a:pt x="975" y="2277"/>
                      </a:cubicBezTo>
                      <a:cubicBezTo>
                        <a:pt x="969" y="2277"/>
                        <a:pt x="965" y="2262"/>
                        <a:pt x="965" y="2262"/>
                      </a:cubicBezTo>
                      <a:cubicBezTo>
                        <a:pt x="933" y="2244"/>
                        <a:pt x="893" y="2236"/>
                        <a:pt x="869" y="2209"/>
                      </a:cubicBezTo>
                      <a:cubicBezTo>
                        <a:pt x="854" y="2192"/>
                        <a:pt x="866" y="2163"/>
                        <a:pt x="859" y="2142"/>
                      </a:cubicBezTo>
                      <a:cubicBezTo>
                        <a:pt x="855" y="2131"/>
                        <a:pt x="837" y="2136"/>
                        <a:pt x="826" y="2133"/>
                      </a:cubicBezTo>
                      <a:cubicBezTo>
                        <a:pt x="768" y="2118"/>
                        <a:pt x="909" y="2143"/>
                        <a:pt x="744" y="2118"/>
                      </a:cubicBezTo>
                      <a:cubicBezTo>
                        <a:pt x="729" y="2108"/>
                        <a:pt x="712" y="2103"/>
                        <a:pt x="696" y="2094"/>
                      </a:cubicBezTo>
                      <a:cubicBezTo>
                        <a:pt x="654" y="2100"/>
                        <a:pt x="621" y="2122"/>
                        <a:pt x="586" y="2147"/>
                      </a:cubicBezTo>
                      <a:cubicBezTo>
                        <a:pt x="566" y="2142"/>
                        <a:pt x="552" y="2130"/>
                        <a:pt x="533" y="2123"/>
                      </a:cubicBezTo>
                      <a:cubicBezTo>
                        <a:pt x="490" y="2129"/>
                        <a:pt x="508" y="2128"/>
                        <a:pt x="480" y="2128"/>
                      </a:cubicBezTo>
                      <a:cubicBezTo>
                        <a:pt x="442" y="2147"/>
                        <a:pt x="404" y="2168"/>
                        <a:pt x="365" y="2185"/>
                      </a:cubicBezTo>
                      <a:cubicBezTo>
                        <a:pt x="339" y="2196"/>
                        <a:pt x="306" y="2195"/>
                        <a:pt x="279" y="2205"/>
                      </a:cubicBezTo>
                      <a:cubicBezTo>
                        <a:pt x="264" y="2190"/>
                        <a:pt x="257" y="2181"/>
                        <a:pt x="250" y="2161"/>
                      </a:cubicBezTo>
                      <a:cubicBezTo>
                        <a:pt x="283" y="2139"/>
                        <a:pt x="268" y="2146"/>
                        <a:pt x="293" y="2137"/>
                      </a:cubicBezTo>
                      <a:cubicBezTo>
                        <a:pt x="315" y="2115"/>
                        <a:pt x="301" y="2127"/>
                        <a:pt x="336" y="2104"/>
                      </a:cubicBezTo>
                      <a:cubicBezTo>
                        <a:pt x="341" y="2101"/>
                        <a:pt x="351" y="2094"/>
                        <a:pt x="351" y="2094"/>
                      </a:cubicBezTo>
                      <a:cubicBezTo>
                        <a:pt x="344" y="2084"/>
                        <a:pt x="341" y="2071"/>
                        <a:pt x="331" y="2065"/>
                      </a:cubicBezTo>
                      <a:cubicBezTo>
                        <a:pt x="318" y="2056"/>
                        <a:pt x="313" y="2055"/>
                        <a:pt x="303" y="2041"/>
                      </a:cubicBezTo>
                      <a:cubicBezTo>
                        <a:pt x="285" y="2016"/>
                        <a:pt x="304" y="2026"/>
                        <a:pt x="279" y="2017"/>
                      </a:cubicBezTo>
                      <a:cubicBezTo>
                        <a:pt x="263" y="1995"/>
                        <a:pt x="249" y="1967"/>
                        <a:pt x="240" y="1941"/>
                      </a:cubicBezTo>
                      <a:cubicBezTo>
                        <a:pt x="242" y="1930"/>
                        <a:pt x="241" y="1918"/>
                        <a:pt x="245" y="1907"/>
                      </a:cubicBezTo>
                      <a:cubicBezTo>
                        <a:pt x="247" y="1901"/>
                        <a:pt x="261" y="1899"/>
                        <a:pt x="259" y="1893"/>
                      </a:cubicBezTo>
                      <a:cubicBezTo>
                        <a:pt x="257" y="1887"/>
                        <a:pt x="246" y="1889"/>
                        <a:pt x="240" y="1888"/>
                      </a:cubicBezTo>
                      <a:cubicBezTo>
                        <a:pt x="226" y="1886"/>
                        <a:pt x="171" y="1879"/>
                        <a:pt x="159" y="1878"/>
                      </a:cubicBezTo>
                      <a:cubicBezTo>
                        <a:pt x="120" y="1865"/>
                        <a:pt x="157" y="1882"/>
                        <a:pt x="139" y="1806"/>
                      </a:cubicBezTo>
                      <a:cubicBezTo>
                        <a:pt x="136" y="1794"/>
                        <a:pt x="121" y="1788"/>
                        <a:pt x="115" y="1777"/>
                      </a:cubicBezTo>
                      <a:cubicBezTo>
                        <a:pt x="108" y="1765"/>
                        <a:pt x="102" y="1752"/>
                        <a:pt x="96" y="1739"/>
                      </a:cubicBezTo>
                      <a:cubicBezTo>
                        <a:pt x="94" y="1736"/>
                        <a:pt x="70" y="1722"/>
                        <a:pt x="67" y="1720"/>
                      </a:cubicBezTo>
                      <a:cubicBezTo>
                        <a:pt x="45" y="1706"/>
                        <a:pt x="23" y="1693"/>
                        <a:pt x="0" y="1681"/>
                      </a:cubicBezTo>
                      <a:cubicBezTo>
                        <a:pt x="12" y="1665"/>
                        <a:pt x="22" y="1654"/>
                        <a:pt x="39" y="1643"/>
                      </a:cubicBezTo>
                      <a:cubicBezTo>
                        <a:pt x="50" y="1606"/>
                        <a:pt x="51" y="1602"/>
                        <a:pt x="91" y="1595"/>
                      </a:cubicBezTo>
                      <a:cubicBezTo>
                        <a:pt x="119" y="1576"/>
                        <a:pt x="121" y="1549"/>
                        <a:pt x="130" y="1518"/>
                      </a:cubicBezTo>
                      <a:cubicBezTo>
                        <a:pt x="135" y="1500"/>
                        <a:pt x="146" y="1486"/>
                        <a:pt x="154" y="1470"/>
                      </a:cubicBezTo>
                      <a:cubicBezTo>
                        <a:pt x="166" y="1446"/>
                        <a:pt x="171" y="1418"/>
                        <a:pt x="183" y="1393"/>
                      </a:cubicBezTo>
                      <a:cubicBezTo>
                        <a:pt x="180" y="1380"/>
                        <a:pt x="173" y="1355"/>
                        <a:pt x="173" y="1355"/>
                      </a:cubicBezTo>
                      <a:lnTo>
                        <a:pt x="163" y="1297"/>
                      </a:lnTo>
                      <a:lnTo>
                        <a:pt x="211" y="1230"/>
                      </a:lnTo>
                      <a:cubicBezTo>
                        <a:pt x="189" y="1225"/>
                        <a:pt x="163" y="1228"/>
                        <a:pt x="144" y="1216"/>
                      </a:cubicBezTo>
                      <a:cubicBezTo>
                        <a:pt x="134" y="1210"/>
                        <a:pt x="138" y="1193"/>
                        <a:pt x="135" y="1182"/>
                      </a:cubicBezTo>
                      <a:cubicBezTo>
                        <a:pt x="132" y="1172"/>
                        <a:pt x="122" y="1138"/>
                        <a:pt x="115" y="1129"/>
                      </a:cubicBezTo>
                      <a:cubicBezTo>
                        <a:pt x="105" y="1117"/>
                        <a:pt x="81" y="1113"/>
                        <a:pt x="67" y="1110"/>
                      </a:cubicBezTo>
                      <a:cubicBezTo>
                        <a:pt x="55" y="1092"/>
                        <a:pt x="52" y="1096"/>
                        <a:pt x="72" y="109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6" name="Freeform 12"/>
                <p:cNvSpPr>
                  <a:spLocks/>
                </p:cNvSpPr>
                <p:nvPr/>
              </p:nvSpPr>
              <p:spPr bwMode="gray">
                <a:xfrm>
                  <a:off x="1999" y="3016"/>
                  <a:ext cx="642" cy="602"/>
                </a:xfrm>
                <a:custGeom>
                  <a:avLst/>
                  <a:gdLst>
                    <a:gd name="T0" fmla="*/ 43 w 709"/>
                    <a:gd name="T1" fmla="*/ 77 h 614"/>
                    <a:gd name="T2" fmla="*/ 61 w 709"/>
                    <a:gd name="T3" fmla="*/ 66 h 614"/>
                    <a:gd name="T4" fmla="*/ 81 w 709"/>
                    <a:gd name="T5" fmla="*/ 22 h 614"/>
                    <a:gd name="T6" fmla="*/ 112 w 709"/>
                    <a:gd name="T7" fmla="*/ 19 h 614"/>
                    <a:gd name="T8" fmla="*/ 125 w 709"/>
                    <a:gd name="T9" fmla="*/ 24 h 614"/>
                    <a:gd name="T10" fmla="*/ 135 w 709"/>
                    <a:gd name="T11" fmla="*/ 30 h 614"/>
                    <a:gd name="T12" fmla="*/ 160 w 709"/>
                    <a:gd name="T13" fmla="*/ 50 h 614"/>
                    <a:gd name="T14" fmla="*/ 175 w 709"/>
                    <a:gd name="T15" fmla="*/ 74 h 614"/>
                    <a:gd name="T16" fmla="*/ 175 w 709"/>
                    <a:gd name="T17" fmla="*/ 114 h 614"/>
                    <a:gd name="T18" fmla="*/ 184 w 709"/>
                    <a:gd name="T19" fmla="*/ 113 h 614"/>
                    <a:gd name="T20" fmla="*/ 196 w 709"/>
                    <a:gd name="T21" fmla="*/ 122 h 614"/>
                    <a:gd name="T22" fmla="*/ 188 w 709"/>
                    <a:gd name="T23" fmla="*/ 154 h 614"/>
                    <a:gd name="T24" fmla="*/ 193 w 709"/>
                    <a:gd name="T25" fmla="*/ 175 h 614"/>
                    <a:gd name="T26" fmla="*/ 198 w 709"/>
                    <a:gd name="T27" fmla="*/ 208 h 614"/>
                    <a:gd name="T28" fmla="*/ 206 w 709"/>
                    <a:gd name="T29" fmla="*/ 222 h 614"/>
                    <a:gd name="T30" fmla="*/ 216 w 709"/>
                    <a:gd name="T31" fmla="*/ 241 h 614"/>
                    <a:gd name="T32" fmla="*/ 222 w 709"/>
                    <a:gd name="T33" fmla="*/ 276 h 614"/>
                    <a:gd name="T34" fmla="*/ 224 w 709"/>
                    <a:gd name="T35" fmla="*/ 296 h 614"/>
                    <a:gd name="T36" fmla="*/ 236 w 709"/>
                    <a:gd name="T37" fmla="*/ 296 h 614"/>
                    <a:gd name="T38" fmla="*/ 240 w 709"/>
                    <a:gd name="T39" fmla="*/ 314 h 614"/>
                    <a:gd name="T40" fmla="*/ 248 w 709"/>
                    <a:gd name="T41" fmla="*/ 320 h 614"/>
                    <a:gd name="T42" fmla="*/ 256 w 709"/>
                    <a:gd name="T43" fmla="*/ 334 h 614"/>
                    <a:gd name="T44" fmla="*/ 261 w 709"/>
                    <a:gd name="T45" fmla="*/ 348 h 614"/>
                    <a:gd name="T46" fmla="*/ 256 w 709"/>
                    <a:gd name="T47" fmla="*/ 372 h 614"/>
                    <a:gd name="T48" fmla="*/ 244 w 709"/>
                    <a:gd name="T49" fmla="*/ 376 h 614"/>
                    <a:gd name="T50" fmla="*/ 235 w 709"/>
                    <a:gd name="T51" fmla="*/ 385 h 614"/>
                    <a:gd name="T52" fmla="*/ 222 w 709"/>
                    <a:gd name="T53" fmla="*/ 390 h 614"/>
                    <a:gd name="T54" fmla="*/ 209 w 709"/>
                    <a:gd name="T55" fmla="*/ 400 h 614"/>
                    <a:gd name="T56" fmla="*/ 197 w 709"/>
                    <a:gd name="T57" fmla="*/ 407 h 614"/>
                    <a:gd name="T58" fmla="*/ 187 w 709"/>
                    <a:gd name="T59" fmla="*/ 407 h 614"/>
                    <a:gd name="T60" fmla="*/ 186 w 709"/>
                    <a:gd name="T61" fmla="*/ 436 h 614"/>
                    <a:gd name="T62" fmla="*/ 178 w 709"/>
                    <a:gd name="T63" fmla="*/ 459 h 614"/>
                    <a:gd name="T64" fmla="*/ 177 w 709"/>
                    <a:gd name="T65" fmla="*/ 481 h 614"/>
                    <a:gd name="T66" fmla="*/ 167 w 709"/>
                    <a:gd name="T67" fmla="*/ 493 h 614"/>
                    <a:gd name="T68" fmla="*/ 159 w 709"/>
                    <a:gd name="T69" fmla="*/ 503 h 614"/>
                    <a:gd name="T70" fmla="*/ 155 w 709"/>
                    <a:gd name="T71" fmla="*/ 488 h 614"/>
                    <a:gd name="T72" fmla="*/ 140 w 709"/>
                    <a:gd name="T73" fmla="*/ 501 h 614"/>
                    <a:gd name="T74" fmla="*/ 131 w 709"/>
                    <a:gd name="T75" fmla="*/ 483 h 614"/>
                    <a:gd name="T76" fmla="*/ 116 w 709"/>
                    <a:gd name="T77" fmla="*/ 461 h 614"/>
                    <a:gd name="T78" fmla="*/ 93 w 709"/>
                    <a:gd name="T79" fmla="*/ 451 h 614"/>
                    <a:gd name="T80" fmla="*/ 82 w 709"/>
                    <a:gd name="T81" fmla="*/ 424 h 614"/>
                    <a:gd name="T82" fmla="*/ 67 w 709"/>
                    <a:gd name="T83" fmla="*/ 378 h 614"/>
                    <a:gd name="T84" fmla="*/ 45 w 709"/>
                    <a:gd name="T85" fmla="*/ 365 h 614"/>
                    <a:gd name="T86" fmla="*/ 55 w 709"/>
                    <a:gd name="T87" fmla="*/ 325 h 614"/>
                    <a:gd name="T88" fmla="*/ 42 w 709"/>
                    <a:gd name="T89" fmla="*/ 264 h 614"/>
                    <a:gd name="T90" fmla="*/ 26 w 709"/>
                    <a:gd name="T91" fmla="*/ 254 h 614"/>
                    <a:gd name="T92" fmla="*/ 10 w 709"/>
                    <a:gd name="T93" fmla="*/ 236 h 614"/>
                    <a:gd name="T94" fmla="*/ 12 w 709"/>
                    <a:gd name="T95" fmla="*/ 200 h 614"/>
                    <a:gd name="T96" fmla="*/ 5 w 709"/>
                    <a:gd name="T97" fmla="*/ 173 h 614"/>
                    <a:gd name="T98" fmla="*/ 10 w 709"/>
                    <a:gd name="T99" fmla="*/ 147 h 614"/>
                    <a:gd name="T100" fmla="*/ 29 w 709"/>
                    <a:gd name="T101" fmla="*/ 132 h 614"/>
                    <a:gd name="T102" fmla="*/ 35 w 709"/>
                    <a:gd name="T103" fmla="*/ 106 h 61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09" h="614">
                      <a:moveTo>
                        <a:pt x="94" y="126"/>
                      </a:moveTo>
                      <a:lnTo>
                        <a:pt x="118" y="97"/>
                      </a:lnTo>
                      <a:lnTo>
                        <a:pt x="141" y="79"/>
                      </a:lnTo>
                      <a:lnTo>
                        <a:pt x="163" y="76"/>
                      </a:lnTo>
                      <a:lnTo>
                        <a:pt x="193" y="40"/>
                      </a:lnTo>
                      <a:lnTo>
                        <a:pt x="216" y="22"/>
                      </a:lnTo>
                      <a:lnTo>
                        <a:pt x="255" y="21"/>
                      </a:lnTo>
                      <a:lnTo>
                        <a:pt x="301" y="19"/>
                      </a:lnTo>
                      <a:lnTo>
                        <a:pt x="325" y="0"/>
                      </a:lnTo>
                      <a:lnTo>
                        <a:pt x="336" y="24"/>
                      </a:lnTo>
                      <a:lnTo>
                        <a:pt x="351" y="34"/>
                      </a:lnTo>
                      <a:lnTo>
                        <a:pt x="363" y="40"/>
                      </a:lnTo>
                      <a:lnTo>
                        <a:pt x="402" y="36"/>
                      </a:lnTo>
                      <a:lnTo>
                        <a:pt x="430" y="60"/>
                      </a:lnTo>
                      <a:lnTo>
                        <a:pt x="451" y="75"/>
                      </a:lnTo>
                      <a:lnTo>
                        <a:pt x="472" y="93"/>
                      </a:lnTo>
                      <a:lnTo>
                        <a:pt x="472" y="121"/>
                      </a:lnTo>
                      <a:lnTo>
                        <a:pt x="471" y="138"/>
                      </a:lnTo>
                      <a:lnTo>
                        <a:pt x="483" y="138"/>
                      </a:lnTo>
                      <a:lnTo>
                        <a:pt x="496" y="136"/>
                      </a:lnTo>
                      <a:lnTo>
                        <a:pt x="517" y="130"/>
                      </a:lnTo>
                      <a:lnTo>
                        <a:pt x="532" y="150"/>
                      </a:lnTo>
                      <a:lnTo>
                        <a:pt x="520" y="172"/>
                      </a:lnTo>
                      <a:lnTo>
                        <a:pt x="510" y="186"/>
                      </a:lnTo>
                      <a:lnTo>
                        <a:pt x="508" y="202"/>
                      </a:lnTo>
                      <a:lnTo>
                        <a:pt x="519" y="214"/>
                      </a:lnTo>
                      <a:lnTo>
                        <a:pt x="528" y="231"/>
                      </a:lnTo>
                      <a:lnTo>
                        <a:pt x="537" y="253"/>
                      </a:lnTo>
                      <a:lnTo>
                        <a:pt x="546" y="265"/>
                      </a:lnTo>
                      <a:lnTo>
                        <a:pt x="556" y="271"/>
                      </a:lnTo>
                      <a:lnTo>
                        <a:pt x="565" y="288"/>
                      </a:lnTo>
                      <a:lnTo>
                        <a:pt x="582" y="294"/>
                      </a:lnTo>
                      <a:lnTo>
                        <a:pt x="597" y="309"/>
                      </a:lnTo>
                      <a:lnTo>
                        <a:pt x="598" y="337"/>
                      </a:lnTo>
                      <a:lnTo>
                        <a:pt x="598" y="354"/>
                      </a:lnTo>
                      <a:lnTo>
                        <a:pt x="607" y="360"/>
                      </a:lnTo>
                      <a:lnTo>
                        <a:pt x="622" y="358"/>
                      </a:lnTo>
                      <a:lnTo>
                        <a:pt x="636" y="360"/>
                      </a:lnTo>
                      <a:lnTo>
                        <a:pt x="643" y="367"/>
                      </a:lnTo>
                      <a:lnTo>
                        <a:pt x="648" y="381"/>
                      </a:lnTo>
                      <a:lnTo>
                        <a:pt x="660" y="379"/>
                      </a:lnTo>
                      <a:lnTo>
                        <a:pt x="673" y="390"/>
                      </a:lnTo>
                      <a:lnTo>
                        <a:pt x="687" y="396"/>
                      </a:lnTo>
                      <a:lnTo>
                        <a:pt x="694" y="408"/>
                      </a:lnTo>
                      <a:lnTo>
                        <a:pt x="709" y="412"/>
                      </a:lnTo>
                      <a:lnTo>
                        <a:pt x="706" y="424"/>
                      </a:lnTo>
                      <a:lnTo>
                        <a:pt x="705" y="442"/>
                      </a:lnTo>
                      <a:lnTo>
                        <a:pt x="691" y="454"/>
                      </a:lnTo>
                      <a:lnTo>
                        <a:pt x="672" y="472"/>
                      </a:lnTo>
                      <a:lnTo>
                        <a:pt x="658" y="459"/>
                      </a:lnTo>
                      <a:lnTo>
                        <a:pt x="646" y="457"/>
                      </a:lnTo>
                      <a:lnTo>
                        <a:pt x="633" y="469"/>
                      </a:lnTo>
                      <a:lnTo>
                        <a:pt x="619" y="472"/>
                      </a:lnTo>
                      <a:lnTo>
                        <a:pt x="598" y="475"/>
                      </a:lnTo>
                      <a:lnTo>
                        <a:pt x="586" y="484"/>
                      </a:lnTo>
                      <a:lnTo>
                        <a:pt x="564" y="487"/>
                      </a:lnTo>
                      <a:lnTo>
                        <a:pt x="544" y="489"/>
                      </a:lnTo>
                      <a:lnTo>
                        <a:pt x="535" y="495"/>
                      </a:lnTo>
                      <a:lnTo>
                        <a:pt x="519" y="493"/>
                      </a:lnTo>
                      <a:lnTo>
                        <a:pt x="502" y="495"/>
                      </a:lnTo>
                      <a:lnTo>
                        <a:pt x="504" y="514"/>
                      </a:lnTo>
                      <a:lnTo>
                        <a:pt x="501" y="531"/>
                      </a:lnTo>
                      <a:lnTo>
                        <a:pt x="487" y="544"/>
                      </a:lnTo>
                      <a:lnTo>
                        <a:pt x="484" y="559"/>
                      </a:lnTo>
                      <a:lnTo>
                        <a:pt x="483" y="574"/>
                      </a:lnTo>
                      <a:lnTo>
                        <a:pt x="477" y="586"/>
                      </a:lnTo>
                      <a:lnTo>
                        <a:pt x="469" y="594"/>
                      </a:lnTo>
                      <a:lnTo>
                        <a:pt x="450" y="600"/>
                      </a:lnTo>
                      <a:lnTo>
                        <a:pt x="439" y="613"/>
                      </a:lnTo>
                      <a:cubicBezTo>
                        <a:pt x="436" y="613"/>
                        <a:pt x="432" y="614"/>
                        <a:pt x="429" y="612"/>
                      </a:cubicBezTo>
                      <a:cubicBezTo>
                        <a:pt x="427" y="611"/>
                        <a:pt x="428" y="608"/>
                        <a:pt x="427" y="606"/>
                      </a:cubicBezTo>
                      <a:cubicBezTo>
                        <a:pt x="425" y="602"/>
                        <a:pt x="420" y="595"/>
                        <a:pt x="420" y="595"/>
                      </a:cubicBezTo>
                      <a:cubicBezTo>
                        <a:pt x="411" y="597"/>
                        <a:pt x="403" y="599"/>
                        <a:pt x="394" y="601"/>
                      </a:cubicBezTo>
                      <a:cubicBezTo>
                        <a:pt x="389" y="607"/>
                        <a:pt x="386" y="607"/>
                        <a:pt x="379" y="610"/>
                      </a:cubicBezTo>
                      <a:cubicBezTo>
                        <a:pt x="373" y="604"/>
                        <a:pt x="375" y="601"/>
                        <a:pt x="367" y="600"/>
                      </a:cubicBezTo>
                      <a:cubicBezTo>
                        <a:pt x="361" y="596"/>
                        <a:pt x="359" y="591"/>
                        <a:pt x="352" y="589"/>
                      </a:cubicBezTo>
                      <a:cubicBezTo>
                        <a:pt x="346" y="580"/>
                        <a:pt x="341" y="578"/>
                        <a:pt x="330" y="576"/>
                      </a:cubicBezTo>
                      <a:cubicBezTo>
                        <a:pt x="322" y="572"/>
                        <a:pt x="322" y="565"/>
                        <a:pt x="313" y="562"/>
                      </a:cubicBezTo>
                      <a:cubicBezTo>
                        <a:pt x="300" y="565"/>
                        <a:pt x="294" y="565"/>
                        <a:pt x="280" y="564"/>
                      </a:cubicBezTo>
                      <a:cubicBezTo>
                        <a:pt x="271" y="557"/>
                        <a:pt x="262" y="555"/>
                        <a:pt x="252" y="550"/>
                      </a:cubicBezTo>
                      <a:cubicBezTo>
                        <a:pt x="249" y="544"/>
                        <a:pt x="248" y="541"/>
                        <a:pt x="241" y="540"/>
                      </a:cubicBezTo>
                      <a:cubicBezTo>
                        <a:pt x="230" y="534"/>
                        <a:pt x="229" y="525"/>
                        <a:pt x="220" y="517"/>
                      </a:cubicBezTo>
                      <a:cubicBezTo>
                        <a:pt x="218" y="484"/>
                        <a:pt x="214" y="498"/>
                        <a:pt x="205" y="475"/>
                      </a:cubicBezTo>
                      <a:cubicBezTo>
                        <a:pt x="203" y="463"/>
                        <a:pt x="194" y="463"/>
                        <a:pt x="184" y="462"/>
                      </a:cubicBezTo>
                      <a:cubicBezTo>
                        <a:pt x="180" y="456"/>
                        <a:pt x="177" y="454"/>
                        <a:pt x="171" y="450"/>
                      </a:cubicBezTo>
                      <a:cubicBezTo>
                        <a:pt x="155" y="452"/>
                        <a:pt x="132" y="461"/>
                        <a:pt x="123" y="445"/>
                      </a:cubicBezTo>
                      <a:cubicBezTo>
                        <a:pt x="124" y="431"/>
                        <a:pt x="122" y="414"/>
                        <a:pt x="138" y="411"/>
                      </a:cubicBezTo>
                      <a:cubicBezTo>
                        <a:pt x="143" y="404"/>
                        <a:pt x="147" y="404"/>
                        <a:pt x="150" y="396"/>
                      </a:cubicBezTo>
                      <a:cubicBezTo>
                        <a:pt x="147" y="377"/>
                        <a:pt x="147" y="369"/>
                        <a:pt x="136" y="354"/>
                      </a:cubicBezTo>
                      <a:cubicBezTo>
                        <a:pt x="143" y="337"/>
                        <a:pt x="131" y="324"/>
                        <a:pt x="114" y="321"/>
                      </a:cubicBezTo>
                      <a:cubicBezTo>
                        <a:pt x="95" y="322"/>
                        <a:pt x="100" y="320"/>
                        <a:pt x="85" y="318"/>
                      </a:cubicBezTo>
                      <a:cubicBezTo>
                        <a:pt x="80" y="315"/>
                        <a:pt x="77" y="312"/>
                        <a:pt x="72" y="309"/>
                      </a:cubicBezTo>
                      <a:cubicBezTo>
                        <a:pt x="67" y="306"/>
                        <a:pt x="57" y="300"/>
                        <a:pt x="57" y="300"/>
                      </a:cubicBezTo>
                      <a:cubicBezTo>
                        <a:pt x="43" y="302"/>
                        <a:pt x="36" y="299"/>
                        <a:pt x="27" y="288"/>
                      </a:cubicBezTo>
                      <a:cubicBezTo>
                        <a:pt x="32" y="278"/>
                        <a:pt x="34" y="277"/>
                        <a:pt x="45" y="276"/>
                      </a:cubicBezTo>
                      <a:cubicBezTo>
                        <a:pt x="62" y="262"/>
                        <a:pt x="39" y="253"/>
                        <a:pt x="31" y="243"/>
                      </a:cubicBezTo>
                      <a:cubicBezTo>
                        <a:pt x="27" y="239"/>
                        <a:pt x="19" y="231"/>
                        <a:pt x="19" y="231"/>
                      </a:cubicBezTo>
                      <a:cubicBezTo>
                        <a:pt x="14" y="222"/>
                        <a:pt x="17" y="215"/>
                        <a:pt x="7" y="211"/>
                      </a:cubicBezTo>
                      <a:cubicBezTo>
                        <a:pt x="4" y="206"/>
                        <a:pt x="1" y="202"/>
                        <a:pt x="0" y="196"/>
                      </a:cubicBezTo>
                      <a:cubicBezTo>
                        <a:pt x="9" y="190"/>
                        <a:pt x="16" y="179"/>
                        <a:pt x="27" y="177"/>
                      </a:cubicBezTo>
                      <a:cubicBezTo>
                        <a:pt x="38" y="175"/>
                        <a:pt x="61" y="174"/>
                        <a:pt x="61" y="174"/>
                      </a:cubicBezTo>
                      <a:cubicBezTo>
                        <a:pt x="70" y="170"/>
                        <a:pt x="72" y="170"/>
                        <a:pt x="78" y="162"/>
                      </a:cubicBezTo>
                      <a:cubicBezTo>
                        <a:pt x="78" y="158"/>
                        <a:pt x="78" y="154"/>
                        <a:pt x="79" y="151"/>
                      </a:cubicBezTo>
                      <a:cubicBezTo>
                        <a:pt x="82" y="143"/>
                        <a:pt x="107" y="134"/>
                        <a:pt x="94" y="12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cxnSp>
            <p:nvCxnSpPr>
              <p:cNvPr id="135" name="Gerade Verbindung 51">
                <a:extLst>
                  <a:ext uri="{FF2B5EF4-FFF2-40B4-BE49-F238E27FC236}">
                    <a16:creationId xmlns:a16="http://schemas.microsoft.com/office/drawing/2014/main" id="{7661BE60-D46E-441A-9059-3579FCEC26C5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>
                <a:off x="7138988" y="2787651"/>
                <a:ext cx="503237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" name="Gerade Verbindung 53">
                <a:extLst>
                  <a:ext uri="{FF2B5EF4-FFF2-40B4-BE49-F238E27FC236}">
                    <a16:creationId xmlns:a16="http://schemas.microsoft.com/office/drawing/2014/main" id="{881EC7AC-FCD1-4456-A222-2557153C700D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 flipV="1">
                <a:off x="5676900" y="2787651"/>
                <a:ext cx="1131888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7" name="Freeform 17"/>
              <p:cNvSpPr>
                <a:spLocks/>
              </p:cNvSpPr>
              <p:nvPr/>
            </p:nvSpPr>
            <p:spPr bwMode="gray">
              <a:xfrm>
                <a:off x="1573214" y="2747963"/>
                <a:ext cx="87" cy="276999"/>
              </a:xfrm>
              <a:custGeom>
                <a:avLst/>
                <a:gdLst>
                  <a:gd name="T0" fmla="*/ 2147483646 w 4032"/>
                  <a:gd name="T1" fmla="*/ 2147483646 h 1523"/>
                  <a:gd name="T2" fmla="*/ 2147483646 w 4032"/>
                  <a:gd name="T3" fmla="*/ 0 h 1523"/>
                  <a:gd name="T4" fmla="*/ 2147483646 w 4032"/>
                  <a:gd name="T5" fmla="*/ 2147483646 h 1523"/>
                  <a:gd name="T6" fmla="*/ 2147483646 w 4032"/>
                  <a:gd name="T7" fmla="*/ 2147483646 h 1523"/>
                  <a:gd name="T8" fmla="*/ 2147483646 w 4032"/>
                  <a:gd name="T9" fmla="*/ 2147483646 h 1523"/>
                  <a:gd name="T10" fmla="*/ 2147483646 w 4032"/>
                  <a:gd name="T11" fmla="*/ 2147483646 h 1523"/>
                  <a:gd name="T12" fmla="*/ 2147483646 w 4032"/>
                  <a:gd name="T13" fmla="*/ 2147483646 h 1523"/>
                  <a:gd name="T14" fmla="*/ 2147483646 w 4032"/>
                  <a:gd name="T15" fmla="*/ 2147483646 h 1523"/>
                  <a:gd name="T16" fmla="*/ 2147483646 w 4032"/>
                  <a:gd name="T17" fmla="*/ 2147483646 h 1523"/>
                  <a:gd name="T18" fmla="*/ 0 w 4032"/>
                  <a:gd name="T19" fmla="*/ 2147483646 h 1523"/>
                  <a:gd name="T20" fmla="*/ 2147483646 w 4032"/>
                  <a:gd name="T21" fmla="*/ 2147483646 h 1523"/>
                  <a:gd name="T22" fmla="*/ 2147483646 w 4032"/>
                  <a:gd name="T23" fmla="*/ 2147483646 h 1523"/>
                  <a:gd name="T24" fmla="*/ 2147483646 w 4032"/>
                  <a:gd name="T25" fmla="*/ 2147483646 h 1523"/>
                  <a:gd name="T26" fmla="*/ 2147483646 w 4032"/>
                  <a:gd name="T27" fmla="*/ 2147483646 h 1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32" h="1523">
                    <a:moveTo>
                      <a:pt x="2454" y="144"/>
                    </a:moveTo>
                    <a:lnTo>
                      <a:pt x="3401" y="0"/>
                    </a:lnTo>
                    <a:lnTo>
                      <a:pt x="3949" y="133"/>
                    </a:lnTo>
                    <a:lnTo>
                      <a:pt x="4032" y="786"/>
                    </a:lnTo>
                    <a:lnTo>
                      <a:pt x="3379" y="1235"/>
                    </a:lnTo>
                    <a:lnTo>
                      <a:pt x="3944" y="133"/>
                    </a:lnTo>
                    <a:lnTo>
                      <a:pt x="2016" y="914"/>
                    </a:lnTo>
                    <a:lnTo>
                      <a:pt x="2476" y="1523"/>
                    </a:lnTo>
                    <a:lnTo>
                      <a:pt x="798" y="1124"/>
                    </a:lnTo>
                    <a:lnTo>
                      <a:pt x="0" y="948"/>
                    </a:lnTo>
                    <a:lnTo>
                      <a:pt x="6" y="930"/>
                    </a:lnTo>
                    <a:lnTo>
                      <a:pt x="2027" y="875"/>
                    </a:lnTo>
                    <a:lnTo>
                      <a:pt x="2448" y="183"/>
                    </a:lnTo>
                    <a:lnTo>
                      <a:pt x="3395" y="1224"/>
                    </a:lnTo>
                  </a:path>
                </a:pathLst>
              </a:custGeom>
              <a:noFill/>
              <a:ln w="28575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Line 18"/>
              <p:cNvSpPr>
                <a:spLocks noChangeShapeType="1"/>
              </p:cNvSpPr>
              <p:nvPr/>
            </p:nvSpPr>
            <p:spPr bwMode="gray">
              <a:xfrm flipV="1">
                <a:off x="2892425" y="4181475"/>
                <a:ext cx="1890713" cy="350838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Line 19"/>
              <p:cNvSpPr>
                <a:spLocks noChangeShapeType="1"/>
              </p:cNvSpPr>
              <p:nvPr/>
            </p:nvSpPr>
            <p:spPr bwMode="gray">
              <a:xfrm flipV="1">
                <a:off x="5503863" y="4705350"/>
                <a:ext cx="1441450" cy="468313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40" name="Group 20"/>
              <p:cNvGrpSpPr>
                <a:grpSpLocks/>
              </p:cNvGrpSpPr>
              <p:nvPr/>
            </p:nvGrpSpPr>
            <p:grpSpPr bwMode="auto">
              <a:xfrm>
                <a:off x="7626350" y="2727325"/>
                <a:ext cx="427038" cy="463550"/>
                <a:chOff x="2204" y="735"/>
                <a:chExt cx="474" cy="514"/>
              </a:xfrm>
            </p:grpSpPr>
            <p:sp>
              <p:nvSpPr>
                <p:cNvPr id="165" name="Rectangle 21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66" name="Picture 2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1" name="Group 23"/>
              <p:cNvGrpSpPr>
                <a:grpSpLocks/>
              </p:cNvGrpSpPr>
              <p:nvPr/>
            </p:nvGrpSpPr>
            <p:grpSpPr bwMode="auto">
              <a:xfrm>
                <a:off x="5259388" y="2754313"/>
                <a:ext cx="427037" cy="463550"/>
                <a:chOff x="2204" y="735"/>
                <a:chExt cx="474" cy="514"/>
              </a:xfrm>
            </p:grpSpPr>
            <p:sp>
              <p:nvSpPr>
                <p:cNvPr id="163" name="Rectangle 24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64" name="Picture 2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2" name="Group 26"/>
              <p:cNvGrpSpPr>
                <a:grpSpLocks/>
              </p:cNvGrpSpPr>
              <p:nvPr/>
            </p:nvGrpSpPr>
            <p:grpSpPr bwMode="auto">
              <a:xfrm>
                <a:off x="6678613" y="2533650"/>
                <a:ext cx="427037" cy="463550"/>
                <a:chOff x="2204" y="735"/>
                <a:chExt cx="474" cy="514"/>
              </a:xfrm>
            </p:grpSpPr>
            <p:sp>
              <p:nvSpPr>
                <p:cNvPr id="161" name="Rectangle 27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62" name="Picture 28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3" name="Group 29"/>
              <p:cNvGrpSpPr>
                <a:grpSpLocks/>
              </p:cNvGrpSpPr>
              <p:nvPr/>
            </p:nvGrpSpPr>
            <p:grpSpPr bwMode="auto">
              <a:xfrm>
                <a:off x="7766050" y="3786188"/>
                <a:ext cx="427038" cy="463550"/>
                <a:chOff x="2204" y="735"/>
                <a:chExt cx="474" cy="514"/>
              </a:xfrm>
            </p:grpSpPr>
            <p:sp>
              <p:nvSpPr>
                <p:cNvPr id="159" name="Rectangle 30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60" name="Picture 31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4" name="Group 32"/>
              <p:cNvGrpSpPr>
                <a:grpSpLocks/>
              </p:cNvGrpSpPr>
              <p:nvPr/>
            </p:nvGrpSpPr>
            <p:grpSpPr bwMode="auto">
              <a:xfrm>
                <a:off x="6746875" y="4473575"/>
                <a:ext cx="427038" cy="463550"/>
                <a:chOff x="2204" y="735"/>
                <a:chExt cx="474" cy="514"/>
              </a:xfrm>
            </p:grpSpPr>
            <p:sp>
              <p:nvSpPr>
                <p:cNvPr id="157" name="Rectangle 33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8" name="Picture 3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5" name="Group 35"/>
              <p:cNvGrpSpPr>
                <a:grpSpLocks/>
              </p:cNvGrpSpPr>
              <p:nvPr/>
            </p:nvGrpSpPr>
            <p:grpSpPr bwMode="auto">
              <a:xfrm>
                <a:off x="5286375" y="4932363"/>
                <a:ext cx="427038" cy="463550"/>
                <a:chOff x="2204" y="735"/>
                <a:chExt cx="474" cy="514"/>
              </a:xfrm>
            </p:grpSpPr>
            <p:sp>
              <p:nvSpPr>
                <p:cNvPr id="155" name="Rectangle 36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6" name="Picture 37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6" name="Group 38"/>
              <p:cNvGrpSpPr>
                <a:grpSpLocks/>
              </p:cNvGrpSpPr>
              <p:nvPr/>
            </p:nvGrpSpPr>
            <p:grpSpPr bwMode="auto">
              <a:xfrm>
                <a:off x="4595813" y="3941763"/>
                <a:ext cx="427037" cy="463550"/>
                <a:chOff x="2204" y="735"/>
                <a:chExt cx="474" cy="514"/>
              </a:xfrm>
            </p:grpSpPr>
            <p:sp>
              <p:nvSpPr>
                <p:cNvPr id="153" name="Rectangle 39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4" name="Picture 4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7" name="Group 41"/>
              <p:cNvGrpSpPr>
                <a:grpSpLocks/>
              </p:cNvGrpSpPr>
              <p:nvPr/>
            </p:nvGrpSpPr>
            <p:grpSpPr bwMode="auto">
              <a:xfrm>
                <a:off x="2695575" y="4337050"/>
                <a:ext cx="427038" cy="463550"/>
                <a:chOff x="2204" y="735"/>
                <a:chExt cx="474" cy="514"/>
              </a:xfrm>
            </p:grpSpPr>
            <p:sp>
              <p:nvSpPr>
                <p:cNvPr id="151" name="Rectangle 42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2" name="Picture 4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48" name="Group 44"/>
              <p:cNvGrpSpPr>
                <a:grpSpLocks/>
              </p:cNvGrpSpPr>
              <p:nvPr/>
            </p:nvGrpSpPr>
            <p:grpSpPr bwMode="auto">
              <a:xfrm>
                <a:off x="1409700" y="4049713"/>
                <a:ext cx="427038" cy="463550"/>
                <a:chOff x="2204" y="735"/>
                <a:chExt cx="474" cy="514"/>
              </a:xfrm>
            </p:grpSpPr>
            <p:sp>
              <p:nvSpPr>
                <p:cNvPr id="149" name="Rectangle 45"/>
                <p:cNvSpPr>
                  <a:spLocks noChangeArrowheads="1"/>
                </p:cNvSpPr>
                <p:nvPr/>
              </p:nvSpPr>
              <p:spPr bwMode="gray">
                <a:xfrm>
                  <a:off x="2258" y="890"/>
                  <a:ext cx="371" cy="239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50" name="Picture 46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33" name="Picture 2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783299" y="3377697"/>
              <a:ext cx="427038" cy="463550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7" name="Gruppieren 176"/>
          <p:cNvGrpSpPr/>
          <p:nvPr/>
        </p:nvGrpSpPr>
        <p:grpSpPr>
          <a:xfrm>
            <a:off x="5284715" y="3258091"/>
            <a:ext cx="2622602" cy="1316831"/>
            <a:chOff x="8170068" y="4634029"/>
            <a:chExt cx="3496803" cy="1755775"/>
          </a:xfrm>
        </p:grpSpPr>
        <p:pic>
          <p:nvPicPr>
            <p:cNvPr id="178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207">
              <a:off x="8170068" y="5366226"/>
              <a:ext cx="3478213" cy="102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9" name="Gruppieren 9"/>
            <p:cNvGrpSpPr>
              <a:grpSpLocks/>
            </p:cNvGrpSpPr>
            <p:nvPr/>
          </p:nvGrpSpPr>
          <p:grpSpPr bwMode="auto">
            <a:xfrm>
              <a:off x="9430249" y="4634029"/>
              <a:ext cx="1079421" cy="873153"/>
              <a:chOff x="3362960" y="2005013"/>
              <a:chExt cx="2225040" cy="1580986"/>
            </a:xfrm>
          </p:grpSpPr>
          <p:sp>
            <p:nvSpPr>
              <p:cNvPr id="386" name="Abgerundetes Rechteck 70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87" name="Grafik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8" name="Rechteck 387"/>
              <p:cNvSpPr/>
              <p:nvPr/>
            </p:nvSpPr>
            <p:spPr bwMode="auto">
              <a:xfrm>
                <a:off x="3651533" y="3013936"/>
                <a:ext cx="130894" cy="24720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389" name="Gerader Verbinder 73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" name="Gerader Verbinder 74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" name="Gerader Verbinder 75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92" name="Grafik 7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3" name="Rechteck 392"/>
              <p:cNvSpPr/>
              <p:nvPr/>
            </p:nvSpPr>
            <p:spPr bwMode="auto">
              <a:xfrm>
                <a:off x="5114278" y="3022560"/>
                <a:ext cx="134166" cy="244325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394" name="Gerader Verbinder 78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5" name="Gerader Verbinder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6" name="Gerader Verbinder 80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97" name="Gruppieren 81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402" name="Gerader Verbinder 8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3" name="Gerader Verbinder 8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4" name="Gerader Verbinder 8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98" name="Rechteck 82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Rechteck 83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00" name="Grafik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1" name="Grafik 8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0" name="Gruppieren 10"/>
            <p:cNvGrpSpPr>
              <a:grpSpLocks/>
            </p:cNvGrpSpPr>
            <p:nvPr/>
          </p:nvGrpSpPr>
          <p:grpSpPr bwMode="auto">
            <a:xfrm>
              <a:off x="10616767" y="5323215"/>
              <a:ext cx="273292" cy="281908"/>
              <a:chOff x="3362960" y="2005013"/>
              <a:chExt cx="2225040" cy="1580986"/>
            </a:xfrm>
          </p:grpSpPr>
          <p:sp>
            <p:nvSpPr>
              <p:cNvPr id="241" name="Abgerundetes Rechteck 51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2" name="Grafik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Rechteck 242"/>
              <p:cNvSpPr/>
              <p:nvPr/>
            </p:nvSpPr>
            <p:spPr bwMode="auto">
              <a:xfrm>
                <a:off x="3644367" y="3018767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44" name="Gerader Verbinde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5" name="Gerader Verbinder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6" name="Gerader Verbinder 56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7" name="Grafik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8" name="Rechteck 247"/>
              <p:cNvSpPr/>
              <p:nvPr/>
            </p:nvSpPr>
            <p:spPr bwMode="auto">
              <a:xfrm>
                <a:off x="5104868" y="3027667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49" name="Gerader Verbinder 59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r Verbinder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1" name="Gerader Verbinder 61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52" name="Gruppieren 62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383" name="Gerader Verbinder 6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4" name="Gerader Verbinder 6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85" name="Gerader Verbinder 69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53" name="Rechteck 63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Rechteck 64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55" name="Grafik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" name="Grafik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1" name="Gruppieren 11"/>
            <p:cNvGrpSpPr>
              <a:grpSpLocks/>
            </p:cNvGrpSpPr>
            <p:nvPr/>
          </p:nvGrpSpPr>
          <p:grpSpPr bwMode="auto">
            <a:xfrm>
              <a:off x="11044051" y="5438103"/>
              <a:ext cx="273292" cy="281908"/>
              <a:chOff x="3419577" y="2005015"/>
              <a:chExt cx="2225039" cy="1580984"/>
            </a:xfrm>
          </p:grpSpPr>
          <p:sp>
            <p:nvSpPr>
              <p:cNvPr id="222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23" name="Grafik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4" name="Rechteck 223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25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6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7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28" name="Grafik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" name="Rechteck 228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30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1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2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33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38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9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0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34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36" name="Grafik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7" name="Grafik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2" name="Gruppieren 12"/>
            <p:cNvGrpSpPr>
              <a:grpSpLocks/>
            </p:cNvGrpSpPr>
            <p:nvPr/>
          </p:nvGrpSpPr>
          <p:grpSpPr bwMode="auto">
            <a:xfrm>
              <a:off x="8958662" y="5301287"/>
              <a:ext cx="273292" cy="281908"/>
              <a:chOff x="3362960" y="2005013"/>
              <a:chExt cx="2225040" cy="1580986"/>
            </a:xfrm>
          </p:grpSpPr>
          <p:sp>
            <p:nvSpPr>
              <p:cNvPr id="203" name="Abgerundetes Rechteck 13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04" name="Grafik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" name="Rechteck 204"/>
              <p:cNvSpPr/>
              <p:nvPr/>
            </p:nvSpPr>
            <p:spPr bwMode="auto">
              <a:xfrm>
                <a:off x="3650514" y="3017101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06" name="Gerader Verbinder 16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Gerader Verbinder 17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Gerader Verbinder 18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09" name="Grafik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" name="Rechteck 209"/>
              <p:cNvSpPr/>
              <p:nvPr/>
            </p:nvSpPr>
            <p:spPr bwMode="auto">
              <a:xfrm>
                <a:off x="5111015" y="3026001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11" name="Gerader Verbinder 21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2" name="Gerader Verbinde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3" name="Gerader Verbinder 23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14" name="Gruppieren 24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19" name="Gerader Verbinder 2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0" name="Gerader Verbinder 3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1" name="Gerader Verbinder 31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15" name="Rechteck 25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Rechteck 26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17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8" name="Grafik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3" name="Gruppieren 11"/>
            <p:cNvGrpSpPr>
              <a:grpSpLocks/>
            </p:cNvGrpSpPr>
            <p:nvPr/>
          </p:nvGrpSpPr>
          <p:grpSpPr bwMode="auto">
            <a:xfrm>
              <a:off x="11393579" y="5627833"/>
              <a:ext cx="273292" cy="281908"/>
              <a:chOff x="3419577" y="2005015"/>
              <a:chExt cx="2225039" cy="1580984"/>
            </a:xfrm>
          </p:grpSpPr>
          <p:sp>
            <p:nvSpPr>
              <p:cNvPr id="184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85" name="Grafik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" name="Rechteck 185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87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8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9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90" name="Grafik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Rechteck 190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92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3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95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00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1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2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6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8" name="Grafik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" name="Grafik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140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HEALIX GDA Access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>
                <a:solidFill>
                  <a:srgbClr val="32B045"/>
                </a:solidFill>
              </a:rPr>
              <a:t>Kritische Leitungsinfrastruktur der EVU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Ausschließlich Glasfaser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Unterliegt </a:t>
            </a:r>
            <a:r>
              <a:rPr lang="de-DE" dirty="0" err="1"/>
              <a:t>Katastrophenschutzmechanimus</a:t>
            </a:r>
            <a:r>
              <a:rPr lang="de-DE" dirty="0"/>
              <a:t> des jeweiligen Bundeslandes</a:t>
            </a:r>
          </a:p>
          <a:p>
            <a:pPr>
              <a:lnSpc>
                <a:spcPct val="120000"/>
              </a:lnSpc>
            </a:pPr>
            <a:r>
              <a:rPr lang="de-DE" dirty="0"/>
              <a:t>Wege- und Trassenredundant</a:t>
            </a:r>
          </a:p>
          <a:p>
            <a:pPr>
              <a:lnSpc>
                <a:spcPct val="120000"/>
              </a:lnSpc>
            </a:pPr>
            <a:r>
              <a:rPr lang="de-DE" dirty="0"/>
              <a:t>SLA im Katastrophenfall für Schwerpunkt-KHs: Herstellung von 50% der Bandbreite innerhalb von 4 Stunden</a:t>
            </a:r>
          </a:p>
          <a:p>
            <a:pPr>
              <a:lnSpc>
                <a:spcPct val="120000"/>
              </a:lnSpc>
            </a:pPr>
            <a:r>
              <a:rPr lang="de-DE" dirty="0"/>
              <a:t>HEALIX Leitungsarchitektur ist durchgehend Knoten- &amp; kantendisjunkt zwischen allen Teilnehmern</a:t>
            </a:r>
          </a:p>
          <a:p>
            <a:endParaRPr lang="de-DE" dirty="0"/>
          </a:p>
        </p:txBody>
      </p:sp>
      <p:sp>
        <p:nvSpPr>
          <p:cNvPr id="88" name="Textfeld 87"/>
          <p:cNvSpPr txBox="1">
            <a:spLocks noChangeArrowheads="1"/>
          </p:cNvSpPr>
          <p:nvPr/>
        </p:nvSpPr>
        <p:spPr bwMode="auto">
          <a:xfrm>
            <a:off x="1515666" y="1102714"/>
            <a:ext cx="128349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1050" dirty="0">
                <a:solidFill>
                  <a:srgbClr val="31859B"/>
                </a:solidFill>
              </a:rPr>
              <a:t>Krankenhaus-</a:t>
            </a:r>
            <a:br>
              <a:rPr lang="de-DE" altLang="de-DE" sz="1050" dirty="0">
                <a:solidFill>
                  <a:srgbClr val="31859B"/>
                </a:solidFill>
              </a:rPr>
            </a:br>
            <a:r>
              <a:rPr lang="de-DE" altLang="de-DE" sz="1050" dirty="0">
                <a:solidFill>
                  <a:srgbClr val="31859B"/>
                </a:solidFill>
              </a:rPr>
              <a:t>träger </a:t>
            </a:r>
            <a:r>
              <a:rPr lang="de-DE" altLang="de-DE" sz="1050" dirty="0" smtClean="0">
                <a:solidFill>
                  <a:srgbClr val="31859B"/>
                </a:solidFill>
              </a:rPr>
              <a:t>/ Pflege- Altenheim XY</a:t>
            </a:r>
            <a:endParaRPr lang="de-DE" altLang="de-DE" sz="1050" dirty="0">
              <a:solidFill>
                <a:srgbClr val="31859B"/>
              </a:solidFill>
            </a:endParaRPr>
          </a:p>
        </p:txBody>
      </p:sp>
      <p:sp>
        <p:nvSpPr>
          <p:cNvPr id="89" name="Textfeld 88"/>
          <p:cNvSpPr txBox="1">
            <a:spLocks noChangeArrowheads="1"/>
          </p:cNvSpPr>
          <p:nvPr/>
        </p:nvSpPr>
        <p:spPr bwMode="auto">
          <a:xfrm>
            <a:off x="841772" y="2642193"/>
            <a:ext cx="1178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>
                <a:solidFill>
                  <a:srgbClr val="31859B"/>
                </a:solidFill>
              </a:rPr>
              <a:t>Corporate Network</a:t>
            </a:r>
            <a:br>
              <a:rPr lang="de-DE" altLang="de-DE" sz="900">
                <a:solidFill>
                  <a:srgbClr val="31859B"/>
                </a:solidFill>
              </a:rPr>
            </a:br>
            <a:r>
              <a:rPr lang="de-DE" altLang="de-DE" sz="900">
                <a:solidFill>
                  <a:srgbClr val="31859B"/>
                </a:solidFill>
              </a:rPr>
              <a:t>KH Träger XY</a:t>
            </a:r>
          </a:p>
        </p:txBody>
      </p:sp>
      <p:pic>
        <p:nvPicPr>
          <p:cNvPr id="90" name="Grafik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6768"/>
            <a:ext cx="1479947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Gerader Verbinder 90"/>
          <p:cNvCxnSpPr>
            <a:cxnSpLocks noChangeShapeType="1"/>
          </p:cNvCxnSpPr>
          <p:nvPr/>
        </p:nvCxnSpPr>
        <p:spPr bwMode="auto">
          <a:xfrm flipV="1">
            <a:off x="896541" y="3608981"/>
            <a:ext cx="1393031" cy="8334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r Verbinder 91"/>
          <p:cNvCxnSpPr>
            <a:cxnSpLocks noChangeShapeType="1"/>
          </p:cNvCxnSpPr>
          <p:nvPr/>
        </p:nvCxnSpPr>
        <p:spPr bwMode="auto">
          <a:xfrm flipH="1" flipV="1">
            <a:off x="889397" y="2373112"/>
            <a:ext cx="7144" cy="1229915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Gerader Verbinder 92"/>
          <p:cNvCxnSpPr>
            <a:cxnSpLocks noChangeShapeType="1"/>
          </p:cNvCxnSpPr>
          <p:nvPr/>
        </p:nvCxnSpPr>
        <p:spPr bwMode="auto">
          <a:xfrm flipV="1">
            <a:off x="2020490" y="3192262"/>
            <a:ext cx="1071563" cy="4763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r Verbinder 93"/>
          <p:cNvCxnSpPr>
            <a:cxnSpLocks noChangeShapeType="1"/>
          </p:cNvCxnSpPr>
          <p:nvPr/>
        </p:nvCxnSpPr>
        <p:spPr bwMode="auto">
          <a:xfrm flipH="1" flipV="1">
            <a:off x="3092054" y="3192263"/>
            <a:ext cx="5858" cy="420885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Gerader Verbinder 94"/>
          <p:cNvCxnSpPr>
            <a:cxnSpLocks noChangeShapeType="1"/>
          </p:cNvCxnSpPr>
          <p:nvPr/>
        </p:nvCxnSpPr>
        <p:spPr bwMode="auto">
          <a:xfrm flipH="1">
            <a:off x="2908697" y="3622201"/>
            <a:ext cx="189215" cy="1067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Textfeld 95"/>
          <p:cNvSpPr txBox="1">
            <a:spLocks noChangeArrowheads="1"/>
          </p:cNvSpPr>
          <p:nvPr/>
        </p:nvSpPr>
        <p:spPr bwMode="auto">
          <a:xfrm>
            <a:off x="1222772" y="3644700"/>
            <a:ext cx="69294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750" b="0">
                <a:solidFill>
                  <a:srgbClr val="009500"/>
                </a:solidFill>
              </a:rPr>
              <a:t>GDA Access</a:t>
            </a:r>
          </a:p>
        </p:txBody>
      </p:sp>
      <p:sp>
        <p:nvSpPr>
          <p:cNvPr id="97" name="Textfeld 96"/>
          <p:cNvSpPr txBox="1">
            <a:spLocks noChangeArrowheads="1"/>
          </p:cNvSpPr>
          <p:nvPr/>
        </p:nvSpPr>
        <p:spPr bwMode="auto">
          <a:xfrm>
            <a:off x="2056209" y="2997000"/>
            <a:ext cx="107751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750" b="0">
                <a:solidFill>
                  <a:srgbClr val="009500"/>
                </a:solidFill>
              </a:rPr>
              <a:t>Backup GDA Access</a:t>
            </a:r>
          </a:p>
        </p:txBody>
      </p:sp>
      <p:cxnSp>
        <p:nvCxnSpPr>
          <p:cNvPr id="98" name="Gerader Verbinder 97"/>
          <p:cNvCxnSpPr>
            <a:cxnSpLocks noChangeShapeType="1"/>
          </p:cNvCxnSpPr>
          <p:nvPr/>
        </p:nvCxnSpPr>
        <p:spPr bwMode="auto">
          <a:xfrm flipV="1">
            <a:off x="2020490" y="2480269"/>
            <a:ext cx="0" cy="707231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Gerader Verbinder 98"/>
          <p:cNvCxnSpPr>
            <a:cxnSpLocks noChangeShapeType="1"/>
          </p:cNvCxnSpPr>
          <p:nvPr/>
        </p:nvCxnSpPr>
        <p:spPr bwMode="auto">
          <a:xfrm flipH="1">
            <a:off x="1910953" y="2480268"/>
            <a:ext cx="97631" cy="0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Gerader Verbinder 99"/>
          <p:cNvCxnSpPr>
            <a:cxnSpLocks noChangeShapeType="1"/>
          </p:cNvCxnSpPr>
          <p:nvPr/>
        </p:nvCxnSpPr>
        <p:spPr bwMode="auto">
          <a:xfrm>
            <a:off x="1905000" y="2373112"/>
            <a:ext cx="0" cy="108347"/>
          </a:xfrm>
          <a:prstGeom prst="line">
            <a:avLst/>
          </a:prstGeom>
          <a:noFill/>
          <a:ln w="38100" cap="rnd" algn="ctr">
            <a:solidFill>
              <a:srgbClr val="0095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1" name="Textfeld 100"/>
          <p:cNvSpPr txBox="1">
            <a:spLocks noChangeArrowheads="1"/>
          </p:cNvSpPr>
          <p:nvPr/>
        </p:nvSpPr>
        <p:spPr bwMode="auto">
          <a:xfrm>
            <a:off x="825103" y="3645890"/>
            <a:ext cx="694135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de-DE" altLang="de-DE" sz="750" b="0">
                <a:solidFill>
                  <a:srgbClr val="009500"/>
                </a:solidFill>
              </a:rPr>
              <a:t>Primärer</a:t>
            </a:r>
          </a:p>
        </p:txBody>
      </p:sp>
      <p:grpSp>
        <p:nvGrpSpPr>
          <p:cNvPr id="102" name="Gruppieren 101"/>
          <p:cNvGrpSpPr/>
          <p:nvPr/>
        </p:nvGrpSpPr>
        <p:grpSpPr>
          <a:xfrm>
            <a:off x="1327297" y="3332896"/>
            <a:ext cx="2487342" cy="1228781"/>
            <a:chOff x="8170068" y="4634029"/>
            <a:chExt cx="3496803" cy="1755775"/>
          </a:xfrm>
        </p:grpSpPr>
        <p:pic>
          <p:nvPicPr>
            <p:cNvPr id="103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207">
              <a:off x="8170068" y="5366226"/>
              <a:ext cx="3478213" cy="102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" name="Gruppieren 9"/>
            <p:cNvGrpSpPr>
              <a:grpSpLocks/>
            </p:cNvGrpSpPr>
            <p:nvPr/>
          </p:nvGrpSpPr>
          <p:grpSpPr bwMode="auto">
            <a:xfrm>
              <a:off x="9430249" y="4634029"/>
              <a:ext cx="1079421" cy="873153"/>
              <a:chOff x="3362960" y="2005013"/>
              <a:chExt cx="2225040" cy="1580986"/>
            </a:xfrm>
          </p:grpSpPr>
          <p:sp>
            <p:nvSpPr>
              <p:cNvPr id="185" name="Abgerundetes Rechteck 70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86" name="Grafik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7" name="Rechteck 186"/>
              <p:cNvSpPr/>
              <p:nvPr/>
            </p:nvSpPr>
            <p:spPr bwMode="auto">
              <a:xfrm>
                <a:off x="3651533" y="3013936"/>
                <a:ext cx="130894" cy="24720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88" name="Gerader Verbinder 73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9" name="Gerader Verbinder 74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" name="Gerader Verbinder 75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91" name="Grafik 7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2" name="Rechteck 191"/>
              <p:cNvSpPr/>
              <p:nvPr/>
            </p:nvSpPr>
            <p:spPr bwMode="auto">
              <a:xfrm>
                <a:off x="5114278" y="3022560"/>
                <a:ext cx="134166" cy="244325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93" name="Gerader Verbinder 78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" name="Gerader Verbinder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5" name="Gerader Verbinder 80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96" name="Gruppieren 81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01" name="Gerader Verbinder 8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2" name="Gerader Verbinder 8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3" name="Gerader Verbinder 8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Rechteck 82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Rechteck 83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99" name="Grafik 8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0" name="Grafik 8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5" name="Gruppieren 10"/>
            <p:cNvGrpSpPr>
              <a:grpSpLocks/>
            </p:cNvGrpSpPr>
            <p:nvPr/>
          </p:nvGrpSpPr>
          <p:grpSpPr bwMode="auto">
            <a:xfrm>
              <a:off x="10616767" y="5323215"/>
              <a:ext cx="273292" cy="281908"/>
              <a:chOff x="3362960" y="2005013"/>
              <a:chExt cx="2225040" cy="1580986"/>
            </a:xfrm>
          </p:grpSpPr>
          <p:sp>
            <p:nvSpPr>
              <p:cNvPr id="166" name="Abgerundetes Rechteck 51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67" name="Grafik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8" name="Rechteck 167"/>
              <p:cNvSpPr/>
              <p:nvPr/>
            </p:nvSpPr>
            <p:spPr bwMode="auto">
              <a:xfrm>
                <a:off x="3644367" y="3018767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69" name="Gerader Verbinde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1" name="Gerader Verbinder 56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72" name="Grafik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3" name="Rechteck 172"/>
              <p:cNvSpPr/>
              <p:nvPr/>
            </p:nvSpPr>
            <p:spPr bwMode="auto">
              <a:xfrm>
                <a:off x="5104868" y="3027667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74" name="Gerader Verbinder 59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5" name="Gerader Verbinder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6" name="Gerader Verbinder 61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7" name="Gruppieren 62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82" name="Gerader Verbinder 6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3" name="Gerader Verbinder 6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4" name="Gerader Verbinder 69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78" name="Rechteck 63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Rechteck 64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80" name="Grafik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1" name="Grafik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6" name="Gruppieren 11"/>
            <p:cNvGrpSpPr>
              <a:grpSpLocks/>
            </p:cNvGrpSpPr>
            <p:nvPr/>
          </p:nvGrpSpPr>
          <p:grpSpPr bwMode="auto">
            <a:xfrm>
              <a:off x="11044051" y="5438103"/>
              <a:ext cx="273292" cy="281908"/>
              <a:chOff x="3419577" y="2005015"/>
              <a:chExt cx="2225039" cy="1580984"/>
            </a:xfrm>
          </p:grpSpPr>
          <p:sp>
            <p:nvSpPr>
              <p:cNvPr id="147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48" name="Grafik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9" name="Rechteck 148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50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1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53" name="Grafik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" name="Rechteck 153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55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6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58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63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4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5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59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61" name="Grafik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2" name="Grafik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7" name="Gruppieren 12"/>
            <p:cNvGrpSpPr>
              <a:grpSpLocks/>
            </p:cNvGrpSpPr>
            <p:nvPr/>
          </p:nvGrpSpPr>
          <p:grpSpPr bwMode="auto">
            <a:xfrm>
              <a:off x="8958662" y="5301287"/>
              <a:ext cx="273292" cy="281908"/>
              <a:chOff x="3362960" y="2005013"/>
              <a:chExt cx="2225040" cy="1580986"/>
            </a:xfrm>
          </p:grpSpPr>
          <p:sp>
            <p:nvSpPr>
              <p:cNvPr id="128" name="Abgerundetes Rechteck 13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29" name="Grafik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0" name="Rechteck 129"/>
              <p:cNvSpPr/>
              <p:nvPr/>
            </p:nvSpPr>
            <p:spPr bwMode="auto">
              <a:xfrm>
                <a:off x="3650514" y="3017101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31" name="Gerader Verbinder 16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7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Gerader Verbinder 18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34" name="Grafik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5" name="Rechteck 134"/>
              <p:cNvSpPr/>
              <p:nvPr/>
            </p:nvSpPr>
            <p:spPr bwMode="auto">
              <a:xfrm>
                <a:off x="5111015" y="3026001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36" name="Gerader Verbinder 21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7" name="Gerader Verbinde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r Verbinder 23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39" name="Gruppieren 24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44" name="Gerader Verbinder 2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5" name="Gerader Verbinder 3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6" name="Gerader Verbinder 31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40" name="Rechteck 25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Rechteck 26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42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" name="Grafik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8" name="Gruppieren 11"/>
            <p:cNvGrpSpPr>
              <a:grpSpLocks/>
            </p:cNvGrpSpPr>
            <p:nvPr/>
          </p:nvGrpSpPr>
          <p:grpSpPr bwMode="auto">
            <a:xfrm>
              <a:off x="11393579" y="5627833"/>
              <a:ext cx="273292" cy="281908"/>
              <a:chOff x="3419577" y="2005015"/>
              <a:chExt cx="2225039" cy="1580984"/>
            </a:xfrm>
          </p:grpSpPr>
          <p:sp>
            <p:nvSpPr>
              <p:cNvPr id="109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10" name="Grafik 3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" name="Rechteck 110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12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5" name="Grafik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Rechteck 115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17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8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20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125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6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7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21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23" name="Grafik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Grafik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7" name="Textfeld 85"/>
          <p:cNvSpPr txBox="1">
            <a:spLocks noChangeArrowheads="1"/>
          </p:cNvSpPr>
          <p:nvPr/>
        </p:nvSpPr>
        <p:spPr bwMode="auto">
          <a:xfrm>
            <a:off x="2303860" y="3352996"/>
            <a:ext cx="545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de-DE" altLang="de-DE" sz="900" dirty="0">
                <a:solidFill>
                  <a:srgbClr val="FFCC00"/>
                </a:solidFill>
              </a:rPr>
              <a:t>GK A</a:t>
            </a:r>
          </a:p>
        </p:txBody>
      </p:sp>
    </p:spTree>
    <p:extLst>
      <p:ext uri="{BB962C8B-B14F-4D97-AF65-F5344CB8AC3E}">
        <p14:creationId xmlns:p14="http://schemas.microsoft.com/office/powerpoint/2010/main" val="33545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6" grpId="0"/>
      <p:bldP spid="97" grpId="0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11C8A65-21F4-8D46-806B-A0CC1CA44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2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65725-D350-784A-8BC6-EB00F65571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1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2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3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4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EEB32-39D2-2049-BE7A-D2157E78B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560" y="730699"/>
            <a:ext cx="4824536" cy="3641251"/>
          </a:xfrm>
        </p:spPr>
        <p:txBody>
          <a:bodyPr/>
          <a:lstStyle/>
          <a:p>
            <a:r>
              <a:rPr lang="de-DE" dirty="0" smtClean="0"/>
              <a:t>Prolog.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sz="1800" dirty="0" smtClean="0"/>
              <a:t>Aktuelle Entwicklungen Internet -Traffic / Kosten </a:t>
            </a:r>
            <a:r>
              <a:rPr lang="de-DE" sz="1800" dirty="0"/>
              <a:t>i</a:t>
            </a:r>
            <a:r>
              <a:rPr lang="de-DE" sz="1800" dirty="0" smtClean="0"/>
              <a:t>m Gesundheitsbereich / Technologische Entwicklung 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dirty="0" smtClean="0"/>
              <a:t>HEALIX.</a:t>
            </a:r>
          </a:p>
          <a:p>
            <a:endParaRPr lang="de-DE" dirty="0" smtClean="0"/>
          </a:p>
          <a:p>
            <a:r>
              <a:rPr lang="de-DE" dirty="0" smtClean="0"/>
              <a:t>Österreich &amp; 5G bei Drei.</a:t>
            </a:r>
          </a:p>
          <a:p>
            <a:endParaRPr lang="de-DE" dirty="0"/>
          </a:p>
          <a:p>
            <a:r>
              <a:rPr lang="de-DE" dirty="0" smtClean="0"/>
              <a:t>Fragen?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AA12222-5377-B143-87D5-19C0A2E8AA47}"/>
              </a:ext>
            </a:extLst>
          </p:cNvPr>
          <p:cNvSpPr txBox="1">
            <a:spLocks/>
          </p:cNvSpPr>
          <p:nvPr/>
        </p:nvSpPr>
        <p:spPr>
          <a:xfrm>
            <a:off x="763960" y="8830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Tx/>
              <a:buNone/>
              <a:tabLst/>
              <a:defRPr sz="2600" b="1" kern="1200" spc="-15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000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72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0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9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Netzwerk HEALIX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1350" dirty="0"/>
              <a:t>Geschlossenes Netz (MPLS)</a:t>
            </a:r>
          </a:p>
          <a:p>
            <a:r>
              <a:rPr lang="de-DE" sz="1350" dirty="0"/>
              <a:t>IP-Standard</a:t>
            </a:r>
          </a:p>
          <a:p>
            <a:r>
              <a:rPr lang="de-DE" sz="1350" dirty="0"/>
              <a:t>Sicherheitskonzept</a:t>
            </a:r>
          </a:p>
          <a:p>
            <a:r>
              <a:rPr lang="de-DE" sz="1350" dirty="0"/>
              <a:t>Providerunabhängige </a:t>
            </a:r>
            <a:br>
              <a:rPr lang="de-DE" sz="1350" dirty="0"/>
            </a:br>
            <a:r>
              <a:rPr lang="de-DE" sz="1350" dirty="0"/>
              <a:t>IP-Adressen</a:t>
            </a:r>
          </a:p>
          <a:p>
            <a:r>
              <a:rPr lang="de-DE" sz="1350" dirty="0"/>
              <a:t>Zugriff auf ELGA &amp; </a:t>
            </a:r>
            <a:r>
              <a:rPr lang="de-DE" sz="1350" dirty="0" err="1"/>
              <a:t>eCard</a:t>
            </a:r>
            <a:endParaRPr lang="de-DE" sz="1350" dirty="0"/>
          </a:p>
          <a:p>
            <a:pPr lvl="1">
              <a:lnSpc>
                <a:spcPct val="100000"/>
              </a:lnSpc>
            </a:pPr>
            <a:r>
              <a:rPr lang="de-DE" sz="1200" dirty="0"/>
              <a:t>Im </a:t>
            </a:r>
            <a:r>
              <a:rPr lang="de-DE" sz="1200" dirty="0" err="1"/>
              <a:t>GTelG</a:t>
            </a:r>
            <a:r>
              <a:rPr lang="de-DE" sz="1200" dirty="0"/>
              <a:t> ist HEALIX als eine der beiden Netzwerkarchitekturen angeführt, die auf die ELGA </a:t>
            </a:r>
            <a:r>
              <a:rPr lang="de-DE" sz="1200" dirty="0" err="1"/>
              <a:t>Basiskompnenten</a:t>
            </a:r>
            <a:r>
              <a:rPr lang="de-DE" sz="1200" dirty="0"/>
              <a:t> zugreifen dürfen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1" name="Rechteck 130"/>
          <p:cNvSpPr/>
          <p:nvPr/>
        </p:nvSpPr>
        <p:spPr>
          <a:xfrm>
            <a:off x="0" y="3752681"/>
            <a:ext cx="9144000" cy="86688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de-DE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HEALIX ist offen, ausbaufähig, sicher und damit zukunftssicher!</a:t>
            </a:r>
          </a:p>
        </p:txBody>
      </p:sp>
      <p:grpSp>
        <p:nvGrpSpPr>
          <p:cNvPr id="176" name="Gruppieren 175"/>
          <p:cNvGrpSpPr/>
          <p:nvPr/>
        </p:nvGrpSpPr>
        <p:grpSpPr>
          <a:xfrm>
            <a:off x="5133108" y="1649989"/>
            <a:ext cx="3218892" cy="1840509"/>
            <a:chOff x="2294731" y="1385094"/>
            <a:chExt cx="7334250" cy="4164013"/>
          </a:xfrm>
        </p:grpSpPr>
        <p:grpSp>
          <p:nvGrpSpPr>
            <p:cNvPr id="177" name="Gruppieren 176"/>
            <p:cNvGrpSpPr>
              <a:grpSpLocks/>
            </p:cNvGrpSpPr>
            <p:nvPr/>
          </p:nvGrpSpPr>
          <p:grpSpPr bwMode="auto">
            <a:xfrm>
              <a:off x="2294731" y="1385094"/>
              <a:ext cx="7334250" cy="4164013"/>
              <a:chOff x="1262063" y="1782763"/>
              <a:chExt cx="7334250" cy="4164012"/>
            </a:xfrm>
          </p:grpSpPr>
          <p:grpSp>
            <p:nvGrpSpPr>
              <p:cNvPr id="179" name="Group 2"/>
              <p:cNvGrpSpPr>
                <a:grpSpLocks/>
              </p:cNvGrpSpPr>
              <p:nvPr/>
            </p:nvGrpSpPr>
            <p:grpSpPr bwMode="auto">
              <a:xfrm>
                <a:off x="1262063" y="1782763"/>
                <a:ext cx="7334250" cy="4164012"/>
                <a:chOff x="100" y="761"/>
                <a:chExt cx="5512" cy="3129"/>
              </a:xfrm>
            </p:grpSpPr>
            <p:sp>
              <p:nvSpPr>
                <p:cNvPr id="212" name="Freeform 3"/>
                <p:cNvSpPr>
                  <a:spLocks/>
                </p:cNvSpPr>
                <p:nvPr/>
              </p:nvSpPr>
              <p:spPr bwMode="gray">
                <a:xfrm>
                  <a:off x="100" y="2511"/>
                  <a:ext cx="508" cy="898"/>
                </a:xfrm>
                <a:custGeom>
                  <a:avLst/>
                  <a:gdLst>
                    <a:gd name="T0" fmla="*/ 224 w 553"/>
                    <a:gd name="T1" fmla="*/ 391 h 901"/>
                    <a:gd name="T2" fmla="*/ 227 w 553"/>
                    <a:gd name="T3" fmla="*/ 417 h 901"/>
                    <a:gd name="T4" fmla="*/ 227 w 553"/>
                    <a:gd name="T5" fmla="*/ 442 h 901"/>
                    <a:gd name="T6" fmla="*/ 232 w 553"/>
                    <a:gd name="T7" fmla="*/ 473 h 901"/>
                    <a:gd name="T8" fmla="*/ 226 w 553"/>
                    <a:gd name="T9" fmla="*/ 510 h 901"/>
                    <a:gd name="T10" fmla="*/ 209 w 553"/>
                    <a:gd name="T11" fmla="*/ 566 h 901"/>
                    <a:gd name="T12" fmla="*/ 208 w 553"/>
                    <a:gd name="T13" fmla="*/ 617 h 901"/>
                    <a:gd name="T14" fmla="*/ 209 w 553"/>
                    <a:gd name="T15" fmla="*/ 645 h 901"/>
                    <a:gd name="T16" fmla="*/ 205 w 553"/>
                    <a:gd name="T17" fmla="*/ 681 h 901"/>
                    <a:gd name="T18" fmla="*/ 206 w 553"/>
                    <a:gd name="T19" fmla="*/ 705 h 901"/>
                    <a:gd name="T20" fmla="*/ 188 w 553"/>
                    <a:gd name="T21" fmla="*/ 775 h 901"/>
                    <a:gd name="T22" fmla="*/ 198 w 553"/>
                    <a:gd name="T23" fmla="*/ 805 h 901"/>
                    <a:gd name="T24" fmla="*/ 204 w 553"/>
                    <a:gd name="T25" fmla="*/ 853 h 901"/>
                    <a:gd name="T26" fmla="*/ 181 w 553"/>
                    <a:gd name="T27" fmla="*/ 853 h 901"/>
                    <a:gd name="T28" fmla="*/ 168 w 553"/>
                    <a:gd name="T29" fmla="*/ 808 h 901"/>
                    <a:gd name="T30" fmla="*/ 152 w 553"/>
                    <a:gd name="T31" fmla="*/ 794 h 901"/>
                    <a:gd name="T32" fmla="*/ 145 w 553"/>
                    <a:gd name="T33" fmla="*/ 776 h 901"/>
                    <a:gd name="T34" fmla="*/ 142 w 553"/>
                    <a:gd name="T35" fmla="*/ 772 h 901"/>
                    <a:gd name="T36" fmla="*/ 135 w 553"/>
                    <a:gd name="T37" fmla="*/ 773 h 901"/>
                    <a:gd name="T38" fmla="*/ 116 w 553"/>
                    <a:gd name="T39" fmla="*/ 752 h 901"/>
                    <a:gd name="T40" fmla="*/ 119 w 553"/>
                    <a:gd name="T41" fmla="*/ 711 h 901"/>
                    <a:gd name="T42" fmla="*/ 109 w 553"/>
                    <a:gd name="T43" fmla="*/ 672 h 901"/>
                    <a:gd name="T44" fmla="*/ 92 w 553"/>
                    <a:gd name="T45" fmla="*/ 653 h 901"/>
                    <a:gd name="T46" fmla="*/ 82 w 553"/>
                    <a:gd name="T47" fmla="*/ 656 h 901"/>
                    <a:gd name="T48" fmla="*/ 66 w 553"/>
                    <a:gd name="T49" fmla="*/ 648 h 901"/>
                    <a:gd name="T50" fmla="*/ 56 w 553"/>
                    <a:gd name="T51" fmla="*/ 632 h 901"/>
                    <a:gd name="T52" fmla="*/ 43 w 553"/>
                    <a:gd name="T53" fmla="*/ 644 h 901"/>
                    <a:gd name="T54" fmla="*/ 25 w 553"/>
                    <a:gd name="T55" fmla="*/ 618 h 901"/>
                    <a:gd name="T56" fmla="*/ 28 w 553"/>
                    <a:gd name="T57" fmla="*/ 587 h 901"/>
                    <a:gd name="T58" fmla="*/ 25 w 553"/>
                    <a:gd name="T59" fmla="*/ 536 h 901"/>
                    <a:gd name="T60" fmla="*/ 15 w 553"/>
                    <a:gd name="T61" fmla="*/ 479 h 901"/>
                    <a:gd name="T62" fmla="*/ 15 w 553"/>
                    <a:gd name="T63" fmla="*/ 423 h 901"/>
                    <a:gd name="T64" fmla="*/ 1 w 553"/>
                    <a:gd name="T65" fmla="*/ 367 h 901"/>
                    <a:gd name="T66" fmla="*/ 11 w 553"/>
                    <a:gd name="T67" fmla="*/ 333 h 901"/>
                    <a:gd name="T68" fmla="*/ 28 w 553"/>
                    <a:gd name="T69" fmla="*/ 286 h 901"/>
                    <a:gd name="T70" fmla="*/ 22 w 553"/>
                    <a:gd name="T71" fmla="*/ 238 h 901"/>
                    <a:gd name="T72" fmla="*/ 40 w 553"/>
                    <a:gd name="T73" fmla="*/ 217 h 901"/>
                    <a:gd name="T74" fmla="*/ 31 w 553"/>
                    <a:gd name="T75" fmla="*/ 169 h 901"/>
                    <a:gd name="T76" fmla="*/ 6 w 553"/>
                    <a:gd name="T77" fmla="*/ 136 h 901"/>
                    <a:gd name="T78" fmla="*/ 15 w 553"/>
                    <a:gd name="T79" fmla="*/ 83 h 901"/>
                    <a:gd name="T80" fmla="*/ 20 w 553"/>
                    <a:gd name="T81" fmla="*/ 4 h 901"/>
                    <a:gd name="T82" fmla="*/ 26 w 553"/>
                    <a:gd name="T83" fmla="*/ 23 h 901"/>
                    <a:gd name="T84" fmla="*/ 45 w 553"/>
                    <a:gd name="T85" fmla="*/ 61 h 901"/>
                    <a:gd name="T86" fmla="*/ 72 w 553"/>
                    <a:gd name="T87" fmla="*/ 67 h 901"/>
                    <a:gd name="T88" fmla="*/ 92 w 553"/>
                    <a:gd name="T89" fmla="*/ 11 h 901"/>
                    <a:gd name="T90" fmla="*/ 105 w 553"/>
                    <a:gd name="T91" fmla="*/ 29 h 901"/>
                    <a:gd name="T92" fmla="*/ 123 w 553"/>
                    <a:gd name="T93" fmla="*/ 67 h 901"/>
                    <a:gd name="T94" fmla="*/ 140 w 553"/>
                    <a:gd name="T95" fmla="*/ 85 h 901"/>
                    <a:gd name="T96" fmla="*/ 151 w 553"/>
                    <a:gd name="T97" fmla="*/ 74 h 901"/>
                    <a:gd name="T98" fmla="*/ 173 w 553"/>
                    <a:gd name="T99" fmla="*/ 143 h 901"/>
                    <a:gd name="T100" fmla="*/ 196 w 553"/>
                    <a:gd name="T101" fmla="*/ 187 h 901"/>
                    <a:gd name="T102" fmla="*/ 188 w 553"/>
                    <a:gd name="T103" fmla="*/ 280 h 901"/>
                    <a:gd name="T104" fmla="*/ 203 w 553"/>
                    <a:gd name="T105" fmla="*/ 265 h 901"/>
                    <a:gd name="T106" fmla="*/ 220 w 553"/>
                    <a:gd name="T107" fmla="*/ 264 h 901"/>
                    <a:gd name="T108" fmla="*/ 233 w 553"/>
                    <a:gd name="T109" fmla="*/ 241 h 901"/>
                    <a:gd name="T110" fmla="*/ 236 w 553"/>
                    <a:gd name="T111" fmla="*/ 295 h 901"/>
                    <a:gd name="T112" fmla="*/ 223 w 553"/>
                    <a:gd name="T113" fmla="*/ 363 h 90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553" h="901">
                      <a:moveTo>
                        <a:pt x="541" y="392"/>
                      </a:moveTo>
                      <a:cubicBezTo>
                        <a:pt x="536" y="395"/>
                        <a:pt x="531" y="398"/>
                        <a:pt x="526" y="401"/>
                      </a:cubicBezTo>
                      <a:cubicBezTo>
                        <a:pt x="529" y="407"/>
                        <a:pt x="531" y="409"/>
                        <a:pt x="537" y="412"/>
                      </a:cubicBezTo>
                      <a:cubicBezTo>
                        <a:pt x="542" y="423"/>
                        <a:pt x="544" y="423"/>
                        <a:pt x="531" y="427"/>
                      </a:cubicBezTo>
                      <a:cubicBezTo>
                        <a:pt x="526" y="433"/>
                        <a:pt x="528" y="436"/>
                        <a:pt x="520" y="437"/>
                      </a:cubicBezTo>
                      <a:cubicBezTo>
                        <a:pt x="522" y="444"/>
                        <a:pt x="528" y="447"/>
                        <a:pt x="532" y="454"/>
                      </a:cubicBezTo>
                      <a:cubicBezTo>
                        <a:pt x="534" y="465"/>
                        <a:pt x="536" y="469"/>
                        <a:pt x="532" y="478"/>
                      </a:cubicBezTo>
                      <a:cubicBezTo>
                        <a:pt x="534" y="485"/>
                        <a:pt x="537" y="486"/>
                        <a:pt x="540" y="493"/>
                      </a:cubicBezTo>
                      <a:cubicBezTo>
                        <a:pt x="537" y="502"/>
                        <a:pt x="533" y="499"/>
                        <a:pt x="526" y="503"/>
                      </a:cubicBezTo>
                      <a:cubicBezTo>
                        <a:pt x="522" y="510"/>
                        <a:pt x="524" y="522"/>
                        <a:pt x="528" y="530"/>
                      </a:cubicBezTo>
                      <a:cubicBezTo>
                        <a:pt x="529" y="546"/>
                        <a:pt x="527" y="562"/>
                        <a:pt x="510" y="568"/>
                      </a:cubicBezTo>
                      <a:cubicBezTo>
                        <a:pt x="502" y="585"/>
                        <a:pt x="514" y="583"/>
                        <a:pt x="487" y="586"/>
                      </a:cubicBezTo>
                      <a:cubicBezTo>
                        <a:pt x="486" y="611"/>
                        <a:pt x="490" y="604"/>
                        <a:pt x="475" y="613"/>
                      </a:cubicBezTo>
                      <a:cubicBezTo>
                        <a:pt x="473" y="627"/>
                        <a:pt x="473" y="633"/>
                        <a:pt x="486" y="637"/>
                      </a:cubicBezTo>
                      <a:cubicBezTo>
                        <a:pt x="490" y="642"/>
                        <a:pt x="492" y="644"/>
                        <a:pt x="498" y="646"/>
                      </a:cubicBezTo>
                      <a:cubicBezTo>
                        <a:pt x="488" y="652"/>
                        <a:pt x="492" y="653"/>
                        <a:pt x="487" y="665"/>
                      </a:cubicBezTo>
                      <a:cubicBezTo>
                        <a:pt x="485" y="670"/>
                        <a:pt x="477" y="678"/>
                        <a:pt x="474" y="683"/>
                      </a:cubicBezTo>
                      <a:cubicBezTo>
                        <a:pt x="475" y="693"/>
                        <a:pt x="474" y="696"/>
                        <a:pt x="481" y="701"/>
                      </a:cubicBezTo>
                      <a:cubicBezTo>
                        <a:pt x="484" y="708"/>
                        <a:pt x="486" y="709"/>
                        <a:pt x="493" y="710"/>
                      </a:cubicBezTo>
                      <a:cubicBezTo>
                        <a:pt x="510" y="717"/>
                        <a:pt x="490" y="720"/>
                        <a:pt x="483" y="725"/>
                      </a:cubicBezTo>
                      <a:cubicBezTo>
                        <a:pt x="486" y="762"/>
                        <a:pt x="484" y="762"/>
                        <a:pt x="457" y="778"/>
                      </a:cubicBezTo>
                      <a:cubicBezTo>
                        <a:pt x="455" y="792"/>
                        <a:pt x="451" y="796"/>
                        <a:pt x="442" y="805"/>
                      </a:cubicBezTo>
                      <a:cubicBezTo>
                        <a:pt x="445" y="816"/>
                        <a:pt x="445" y="817"/>
                        <a:pt x="454" y="823"/>
                      </a:cubicBezTo>
                      <a:cubicBezTo>
                        <a:pt x="457" y="828"/>
                        <a:pt x="461" y="831"/>
                        <a:pt x="465" y="835"/>
                      </a:cubicBezTo>
                      <a:cubicBezTo>
                        <a:pt x="466" y="841"/>
                        <a:pt x="469" y="844"/>
                        <a:pt x="471" y="850"/>
                      </a:cubicBezTo>
                      <a:cubicBezTo>
                        <a:pt x="473" y="861"/>
                        <a:pt x="473" y="873"/>
                        <a:pt x="477" y="883"/>
                      </a:cubicBezTo>
                      <a:cubicBezTo>
                        <a:pt x="473" y="895"/>
                        <a:pt x="458" y="891"/>
                        <a:pt x="447" y="893"/>
                      </a:cubicBezTo>
                      <a:cubicBezTo>
                        <a:pt x="434" y="901"/>
                        <a:pt x="433" y="889"/>
                        <a:pt x="424" y="883"/>
                      </a:cubicBezTo>
                      <a:cubicBezTo>
                        <a:pt x="419" y="875"/>
                        <a:pt x="413" y="867"/>
                        <a:pt x="406" y="860"/>
                      </a:cubicBezTo>
                      <a:cubicBezTo>
                        <a:pt x="402" y="850"/>
                        <a:pt x="403" y="842"/>
                        <a:pt x="393" y="838"/>
                      </a:cubicBezTo>
                      <a:cubicBezTo>
                        <a:pt x="387" y="832"/>
                        <a:pt x="382" y="829"/>
                        <a:pt x="376" y="823"/>
                      </a:cubicBezTo>
                      <a:cubicBezTo>
                        <a:pt x="366" y="825"/>
                        <a:pt x="366" y="828"/>
                        <a:pt x="355" y="824"/>
                      </a:cubicBezTo>
                      <a:cubicBezTo>
                        <a:pt x="352" y="821"/>
                        <a:pt x="349" y="818"/>
                        <a:pt x="346" y="815"/>
                      </a:cubicBezTo>
                      <a:cubicBezTo>
                        <a:pt x="343" y="812"/>
                        <a:pt x="339" y="806"/>
                        <a:pt x="339" y="806"/>
                      </a:cubicBezTo>
                      <a:cubicBezTo>
                        <a:pt x="337" y="807"/>
                        <a:pt x="335" y="809"/>
                        <a:pt x="334" y="808"/>
                      </a:cubicBezTo>
                      <a:cubicBezTo>
                        <a:pt x="332" y="807"/>
                        <a:pt x="335" y="802"/>
                        <a:pt x="333" y="802"/>
                      </a:cubicBezTo>
                      <a:cubicBezTo>
                        <a:pt x="332" y="802"/>
                        <a:pt x="326" y="811"/>
                        <a:pt x="325" y="812"/>
                      </a:cubicBezTo>
                      <a:cubicBezTo>
                        <a:pt x="322" y="828"/>
                        <a:pt x="318" y="804"/>
                        <a:pt x="316" y="803"/>
                      </a:cubicBezTo>
                      <a:cubicBezTo>
                        <a:pt x="312" y="801"/>
                        <a:pt x="307" y="802"/>
                        <a:pt x="303" y="802"/>
                      </a:cubicBezTo>
                      <a:cubicBezTo>
                        <a:pt x="289" y="800"/>
                        <a:pt x="281" y="790"/>
                        <a:pt x="270" y="782"/>
                      </a:cubicBezTo>
                      <a:cubicBezTo>
                        <a:pt x="267" y="777"/>
                        <a:pt x="267" y="772"/>
                        <a:pt x="265" y="766"/>
                      </a:cubicBezTo>
                      <a:cubicBezTo>
                        <a:pt x="267" y="744"/>
                        <a:pt x="260" y="737"/>
                        <a:pt x="277" y="731"/>
                      </a:cubicBezTo>
                      <a:cubicBezTo>
                        <a:pt x="285" y="721"/>
                        <a:pt x="273" y="707"/>
                        <a:pt x="264" y="700"/>
                      </a:cubicBezTo>
                      <a:cubicBezTo>
                        <a:pt x="261" y="693"/>
                        <a:pt x="261" y="691"/>
                        <a:pt x="253" y="692"/>
                      </a:cubicBezTo>
                      <a:cubicBezTo>
                        <a:pt x="244" y="706"/>
                        <a:pt x="250" y="705"/>
                        <a:pt x="237" y="698"/>
                      </a:cubicBezTo>
                      <a:cubicBezTo>
                        <a:pt x="231" y="686"/>
                        <a:pt x="225" y="679"/>
                        <a:pt x="213" y="673"/>
                      </a:cubicBezTo>
                      <a:cubicBezTo>
                        <a:pt x="210" y="666"/>
                        <a:pt x="208" y="663"/>
                        <a:pt x="201" y="668"/>
                      </a:cubicBezTo>
                      <a:cubicBezTo>
                        <a:pt x="193" y="681"/>
                        <a:pt x="205" y="664"/>
                        <a:pt x="190" y="676"/>
                      </a:cubicBezTo>
                      <a:cubicBezTo>
                        <a:pt x="187" y="678"/>
                        <a:pt x="183" y="685"/>
                        <a:pt x="183" y="685"/>
                      </a:cubicBezTo>
                      <a:cubicBezTo>
                        <a:pt x="207" y="651"/>
                        <a:pt x="181" y="667"/>
                        <a:pt x="156" y="668"/>
                      </a:cubicBezTo>
                      <a:cubicBezTo>
                        <a:pt x="152" y="661"/>
                        <a:pt x="156" y="657"/>
                        <a:pt x="147" y="659"/>
                      </a:cubicBezTo>
                      <a:cubicBezTo>
                        <a:pt x="136" y="663"/>
                        <a:pt x="139" y="654"/>
                        <a:pt x="129" y="652"/>
                      </a:cubicBezTo>
                      <a:cubicBezTo>
                        <a:pt x="120" y="653"/>
                        <a:pt x="116" y="655"/>
                        <a:pt x="108" y="656"/>
                      </a:cubicBezTo>
                      <a:cubicBezTo>
                        <a:pt x="105" y="662"/>
                        <a:pt x="106" y="669"/>
                        <a:pt x="99" y="664"/>
                      </a:cubicBezTo>
                      <a:cubicBezTo>
                        <a:pt x="95" y="650"/>
                        <a:pt x="77" y="649"/>
                        <a:pt x="64" y="647"/>
                      </a:cubicBezTo>
                      <a:cubicBezTo>
                        <a:pt x="61" y="629"/>
                        <a:pt x="66" y="652"/>
                        <a:pt x="58" y="638"/>
                      </a:cubicBezTo>
                      <a:cubicBezTo>
                        <a:pt x="56" y="634"/>
                        <a:pt x="57" y="630"/>
                        <a:pt x="55" y="626"/>
                      </a:cubicBezTo>
                      <a:cubicBezTo>
                        <a:pt x="57" y="619"/>
                        <a:pt x="59" y="608"/>
                        <a:pt x="66" y="607"/>
                      </a:cubicBezTo>
                      <a:cubicBezTo>
                        <a:pt x="72" y="599"/>
                        <a:pt x="67" y="601"/>
                        <a:pt x="64" y="593"/>
                      </a:cubicBezTo>
                      <a:cubicBezTo>
                        <a:pt x="63" y="561"/>
                        <a:pt x="64" y="574"/>
                        <a:pt x="58" y="556"/>
                      </a:cubicBezTo>
                      <a:cubicBezTo>
                        <a:pt x="57" y="546"/>
                        <a:pt x="52" y="534"/>
                        <a:pt x="46" y="526"/>
                      </a:cubicBezTo>
                      <a:cubicBezTo>
                        <a:pt x="44" y="516"/>
                        <a:pt x="40" y="507"/>
                        <a:pt x="34" y="499"/>
                      </a:cubicBezTo>
                      <a:cubicBezTo>
                        <a:pt x="35" y="487"/>
                        <a:pt x="37" y="479"/>
                        <a:pt x="42" y="469"/>
                      </a:cubicBezTo>
                      <a:cubicBezTo>
                        <a:pt x="41" y="450"/>
                        <a:pt x="43" y="445"/>
                        <a:pt x="34" y="433"/>
                      </a:cubicBezTo>
                      <a:cubicBezTo>
                        <a:pt x="30" y="410"/>
                        <a:pt x="25" y="409"/>
                        <a:pt x="7" y="397"/>
                      </a:cubicBezTo>
                      <a:cubicBezTo>
                        <a:pt x="6" y="386"/>
                        <a:pt x="5" y="386"/>
                        <a:pt x="1" y="377"/>
                      </a:cubicBezTo>
                      <a:cubicBezTo>
                        <a:pt x="8" y="368"/>
                        <a:pt x="7" y="362"/>
                        <a:pt x="18" y="356"/>
                      </a:cubicBezTo>
                      <a:cubicBezTo>
                        <a:pt x="21" y="352"/>
                        <a:pt x="22" y="348"/>
                        <a:pt x="24" y="343"/>
                      </a:cubicBezTo>
                      <a:cubicBezTo>
                        <a:pt x="25" y="332"/>
                        <a:pt x="33" y="321"/>
                        <a:pt x="45" y="319"/>
                      </a:cubicBezTo>
                      <a:cubicBezTo>
                        <a:pt x="54" y="312"/>
                        <a:pt x="57" y="303"/>
                        <a:pt x="67" y="296"/>
                      </a:cubicBezTo>
                      <a:cubicBezTo>
                        <a:pt x="72" y="286"/>
                        <a:pt x="56" y="270"/>
                        <a:pt x="48" y="265"/>
                      </a:cubicBezTo>
                      <a:cubicBezTo>
                        <a:pt x="45" y="257"/>
                        <a:pt x="43" y="252"/>
                        <a:pt x="52" y="248"/>
                      </a:cubicBezTo>
                      <a:cubicBezTo>
                        <a:pt x="60" y="237"/>
                        <a:pt x="75" y="247"/>
                        <a:pt x="85" y="239"/>
                      </a:cubicBezTo>
                      <a:cubicBezTo>
                        <a:pt x="88" y="233"/>
                        <a:pt x="91" y="233"/>
                        <a:pt x="94" y="227"/>
                      </a:cubicBezTo>
                      <a:cubicBezTo>
                        <a:pt x="93" y="215"/>
                        <a:pt x="95" y="202"/>
                        <a:pt x="91" y="190"/>
                      </a:cubicBezTo>
                      <a:cubicBezTo>
                        <a:pt x="89" y="184"/>
                        <a:pt x="78" y="181"/>
                        <a:pt x="73" y="179"/>
                      </a:cubicBezTo>
                      <a:cubicBezTo>
                        <a:pt x="63" y="175"/>
                        <a:pt x="50" y="166"/>
                        <a:pt x="40" y="160"/>
                      </a:cubicBezTo>
                      <a:cubicBezTo>
                        <a:pt x="33" y="149"/>
                        <a:pt x="24" y="143"/>
                        <a:pt x="13" y="136"/>
                      </a:cubicBezTo>
                      <a:cubicBezTo>
                        <a:pt x="7" y="127"/>
                        <a:pt x="0" y="123"/>
                        <a:pt x="12" y="116"/>
                      </a:cubicBezTo>
                      <a:cubicBezTo>
                        <a:pt x="18" y="105"/>
                        <a:pt x="22" y="87"/>
                        <a:pt x="33" y="83"/>
                      </a:cubicBezTo>
                      <a:cubicBezTo>
                        <a:pt x="35" y="72"/>
                        <a:pt x="32" y="63"/>
                        <a:pt x="30" y="53"/>
                      </a:cubicBezTo>
                      <a:cubicBezTo>
                        <a:pt x="31" y="33"/>
                        <a:pt x="23" y="8"/>
                        <a:pt x="46" y="4"/>
                      </a:cubicBezTo>
                      <a:cubicBezTo>
                        <a:pt x="50" y="7"/>
                        <a:pt x="52" y="8"/>
                        <a:pt x="55" y="13"/>
                      </a:cubicBezTo>
                      <a:cubicBezTo>
                        <a:pt x="57" y="16"/>
                        <a:pt x="60" y="23"/>
                        <a:pt x="60" y="23"/>
                      </a:cubicBezTo>
                      <a:cubicBezTo>
                        <a:pt x="61" y="29"/>
                        <a:pt x="63" y="34"/>
                        <a:pt x="66" y="40"/>
                      </a:cubicBezTo>
                      <a:cubicBezTo>
                        <a:pt x="69" y="62"/>
                        <a:pt x="86" y="59"/>
                        <a:pt x="106" y="61"/>
                      </a:cubicBezTo>
                      <a:cubicBezTo>
                        <a:pt x="113" y="65"/>
                        <a:pt x="116" y="73"/>
                        <a:pt x="123" y="74"/>
                      </a:cubicBezTo>
                      <a:cubicBezTo>
                        <a:pt x="151" y="73"/>
                        <a:pt x="151" y="77"/>
                        <a:pt x="168" y="67"/>
                      </a:cubicBezTo>
                      <a:cubicBezTo>
                        <a:pt x="169" y="60"/>
                        <a:pt x="180" y="44"/>
                        <a:pt x="187" y="41"/>
                      </a:cubicBezTo>
                      <a:cubicBezTo>
                        <a:pt x="196" y="30"/>
                        <a:pt x="196" y="16"/>
                        <a:pt x="214" y="11"/>
                      </a:cubicBezTo>
                      <a:cubicBezTo>
                        <a:pt x="221" y="9"/>
                        <a:pt x="234" y="7"/>
                        <a:pt x="234" y="7"/>
                      </a:cubicBezTo>
                      <a:cubicBezTo>
                        <a:pt x="248" y="0"/>
                        <a:pt x="243" y="21"/>
                        <a:pt x="244" y="29"/>
                      </a:cubicBezTo>
                      <a:cubicBezTo>
                        <a:pt x="246" y="61"/>
                        <a:pt x="240" y="58"/>
                        <a:pt x="261" y="62"/>
                      </a:cubicBezTo>
                      <a:cubicBezTo>
                        <a:pt x="272" y="70"/>
                        <a:pt x="271" y="68"/>
                        <a:pt x="288" y="67"/>
                      </a:cubicBezTo>
                      <a:cubicBezTo>
                        <a:pt x="301" y="69"/>
                        <a:pt x="294" y="75"/>
                        <a:pt x="313" y="77"/>
                      </a:cubicBezTo>
                      <a:cubicBezTo>
                        <a:pt x="318" y="79"/>
                        <a:pt x="320" y="82"/>
                        <a:pt x="325" y="85"/>
                      </a:cubicBezTo>
                      <a:cubicBezTo>
                        <a:pt x="330" y="83"/>
                        <a:pt x="333" y="80"/>
                        <a:pt x="339" y="79"/>
                      </a:cubicBezTo>
                      <a:cubicBezTo>
                        <a:pt x="341" y="71"/>
                        <a:pt x="345" y="73"/>
                        <a:pt x="352" y="74"/>
                      </a:cubicBezTo>
                      <a:cubicBezTo>
                        <a:pt x="372" y="82"/>
                        <a:pt x="346" y="124"/>
                        <a:pt x="369" y="133"/>
                      </a:cubicBezTo>
                      <a:cubicBezTo>
                        <a:pt x="384" y="148"/>
                        <a:pt x="374" y="142"/>
                        <a:pt x="403" y="143"/>
                      </a:cubicBezTo>
                      <a:cubicBezTo>
                        <a:pt x="419" y="147"/>
                        <a:pt x="421" y="172"/>
                        <a:pt x="441" y="176"/>
                      </a:cubicBezTo>
                      <a:cubicBezTo>
                        <a:pt x="446" y="184"/>
                        <a:pt x="448" y="191"/>
                        <a:pt x="456" y="197"/>
                      </a:cubicBezTo>
                      <a:cubicBezTo>
                        <a:pt x="466" y="214"/>
                        <a:pt x="458" y="215"/>
                        <a:pt x="442" y="223"/>
                      </a:cubicBezTo>
                      <a:cubicBezTo>
                        <a:pt x="433" y="236"/>
                        <a:pt x="436" y="280"/>
                        <a:pt x="441" y="290"/>
                      </a:cubicBezTo>
                      <a:cubicBezTo>
                        <a:pt x="448" y="288"/>
                        <a:pt x="452" y="284"/>
                        <a:pt x="459" y="283"/>
                      </a:cubicBezTo>
                      <a:cubicBezTo>
                        <a:pt x="464" y="281"/>
                        <a:pt x="468" y="278"/>
                        <a:pt x="472" y="275"/>
                      </a:cubicBezTo>
                      <a:cubicBezTo>
                        <a:pt x="481" y="277"/>
                        <a:pt x="486" y="282"/>
                        <a:pt x="495" y="284"/>
                      </a:cubicBezTo>
                      <a:cubicBezTo>
                        <a:pt x="501" y="287"/>
                        <a:pt x="508" y="278"/>
                        <a:pt x="513" y="274"/>
                      </a:cubicBezTo>
                      <a:cubicBezTo>
                        <a:pt x="515" y="261"/>
                        <a:pt x="519" y="258"/>
                        <a:pt x="531" y="256"/>
                      </a:cubicBezTo>
                      <a:cubicBezTo>
                        <a:pt x="538" y="252"/>
                        <a:pt x="534" y="249"/>
                        <a:pt x="543" y="251"/>
                      </a:cubicBezTo>
                      <a:cubicBezTo>
                        <a:pt x="546" y="256"/>
                        <a:pt x="550" y="260"/>
                        <a:pt x="553" y="265"/>
                      </a:cubicBezTo>
                      <a:cubicBezTo>
                        <a:pt x="553" y="278"/>
                        <a:pt x="553" y="292"/>
                        <a:pt x="552" y="305"/>
                      </a:cubicBezTo>
                      <a:cubicBezTo>
                        <a:pt x="551" y="315"/>
                        <a:pt x="536" y="325"/>
                        <a:pt x="531" y="335"/>
                      </a:cubicBezTo>
                      <a:cubicBezTo>
                        <a:pt x="530" y="346"/>
                        <a:pt x="531" y="366"/>
                        <a:pt x="520" y="373"/>
                      </a:cubicBezTo>
                      <a:cubicBezTo>
                        <a:pt x="511" y="392"/>
                        <a:pt x="522" y="392"/>
                        <a:pt x="541" y="392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3" name="Freeform 4"/>
                <p:cNvSpPr>
                  <a:spLocks/>
                </p:cNvSpPr>
                <p:nvPr/>
              </p:nvSpPr>
              <p:spPr bwMode="gray">
                <a:xfrm>
                  <a:off x="500" y="2345"/>
                  <a:ext cx="1910" cy="1143"/>
                </a:xfrm>
                <a:custGeom>
                  <a:avLst/>
                  <a:gdLst>
                    <a:gd name="T0" fmla="*/ 35 w 2077"/>
                    <a:gd name="T1" fmla="*/ 540 h 1147"/>
                    <a:gd name="T2" fmla="*/ 38 w 2077"/>
                    <a:gd name="T3" fmla="*/ 598 h 1147"/>
                    <a:gd name="T4" fmla="*/ 38 w 2077"/>
                    <a:gd name="T5" fmla="*/ 673 h 1147"/>
                    <a:gd name="T6" fmla="*/ 20 w 2077"/>
                    <a:gd name="T7" fmla="*/ 725 h 1147"/>
                    <a:gd name="T8" fmla="*/ 25 w 2077"/>
                    <a:gd name="T9" fmla="*/ 782 h 1147"/>
                    <a:gd name="T10" fmla="*/ 18 w 2077"/>
                    <a:gd name="T11" fmla="*/ 870 h 1147"/>
                    <a:gd name="T12" fmla="*/ 3 w 2077"/>
                    <a:gd name="T13" fmla="*/ 941 h 1147"/>
                    <a:gd name="T14" fmla="*/ 16 w 2077"/>
                    <a:gd name="T15" fmla="*/ 1001 h 1147"/>
                    <a:gd name="T16" fmla="*/ 44 w 2077"/>
                    <a:gd name="T17" fmla="*/ 936 h 1147"/>
                    <a:gd name="T18" fmla="*/ 75 w 2077"/>
                    <a:gd name="T19" fmla="*/ 890 h 1147"/>
                    <a:gd name="T20" fmla="*/ 109 w 2077"/>
                    <a:gd name="T21" fmla="*/ 855 h 1147"/>
                    <a:gd name="T22" fmla="*/ 132 w 2077"/>
                    <a:gd name="T23" fmla="*/ 994 h 1147"/>
                    <a:gd name="T24" fmla="*/ 233 w 2077"/>
                    <a:gd name="T25" fmla="*/ 1052 h 1147"/>
                    <a:gd name="T26" fmla="*/ 262 w 2077"/>
                    <a:gd name="T27" fmla="*/ 1088 h 1147"/>
                    <a:gd name="T28" fmla="*/ 327 w 2077"/>
                    <a:gd name="T29" fmla="*/ 1067 h 1147"/>
                    <a:gd name="T30" fmla="*/ 349 w 2077"/>
                    <a:gd name="T31" fmla="*/ 981 h 1147"/>
                    <a:gd name="T32" fmla="*/ 423 w 2077"/>
                    <a:gd name="T33" fmla="*/ 855 h 1147"/>
                    <a:gd name="T34" fmla="*/ 459 w 2077"/>
                    <a:gd name="T35" fmla="*/ 885 h 1147"/>
                    <a:gd name="T36" fmla="*/ 484 w 2077"/>
                    <a:gd name="T37" fmla="*/ 849 h 1147"/>
                    <a:gd name="T38" fmla="*/ 585 w 2077"/>
                    <a:gd name="T39" fmla="*/ 876 h 1147"/>
                    <a:gd name="T40" fmla="*/ 680 w 2077"/>
                    <a:gd name="T41" fmla="*/ 783 h 1147"/>
                    <a:gd name="T42" fmla="*/ 709 w 2077"/>
                    <a:gd name="T43" fmla="*/ 706 h 1147"/>
                    <a:gd name="T44" fmla="*/ 692 w 2077"/>
                    <a:gd name="T45" fmla="*/ 595 h 1147"/>
                    <a:gd name="T46" fmla="*/ 701 w 2077"/>
                    <a:gd name="T47" fmla="*/ 505 h 1147"/>
                    <a:gd name="T48" fmla="*/ 749 w 2077"/>
                    <a:gd name="T49" fmla="*/ 481 h 1147"/>
                    <a:gd name="T50" fmla="*/ 788 w 2077"/>
                    <a:gd name="T51" fmla="*/ 469 h 1147"/>
                    <a:gd name="T52" fmla="*/ 829 w 2077"/>
                    <a:gd name="T53" fmla="*/ 415 h 1147"/>
                    <a:gd name="T54" fmla="*/ 855 w 2077"/>
                    <a:gd name="T55" fmla="*/ 388 h 1147"/>
                    <a:gd name="T56" fmla="*/ 879 w 2077"/>
                    <a:gd name="T57" fmla="*/ 298 h 1147"/>
                    <a:gd name="T58" fmla="*/ 878 w 2077"/>
                    <a:gd name="T59" fmla="*/ 194 h 1147"/>
                    <a:gd name="T60" fmla="*/ 817 w 2077"/>
                    <a:gd name="T61" fmla="*/ 84 h 1147"/>
                    <a:gd name="T62" fmla="*/ 783 w 2077"/>
                    <a:gd name="T63" fmla="*/ 39 h 1147"/>
                    <a:gd name="T64" fmla="*/ 749 w 2077"/>
                    <a:gd name="T65" fmla="*/ 57 h 1147"/>
                    <a:gd name="T66" fmla="*/ 727 w 2077"/>
                    <a:gd name="T67" fmla="*/ 78 h 1147"/>
                    <a:gd name="T68" fmla="*/ 712 w 2077"/>
                    <a:gd name="T69" fmla="*/ 132 h 1147"/>
                    <a:gd name="T70" fmla="*/ 658 w 2077"/>
                    <a:gd name="T71" fmla="*/ 143 h 1147"/>
                    <a:gd name="T72" fmla="*/ 629 w 2077"/>
                    <a:gd name="T73" fmla="*/ 143 h 1147"/>
                    <a:gd name="T74" fmla="*/ 571 w 2077"/>
                    <a:gd name="T75" fmla="*/ 179 h 1147"/>
                    <a:gd name="T76" fmla="*/ 502 w 2077"/>
                    <a:gd name="T77" fmla="*/ 263 h 1147"/>
                    <a:gd name="T78" fmla="*/ 460 w 2077"/>
                    <a:gd name="T79" fmla="*/ 305 h 1147"/>
                    <a:gd name="T80" fmla="*/ 450 w 2077"/>
                    <a:gd name="T81" fmla="*/ 355 h 1147"/>
                    <a:gd name="T82" fmla="*/ 402 w 2077"/>
                    <a:gd name="T83" fmla="*/ 403 h 1147"/>
                    <a:gd name="T84" fmla="*/ 363 w 2077"/>
                    <a:gd name="T85" fmla="*/ 374 h 1147"/>
                    <a:gd name="T86" fmla="*/ 327 w 2077"/>
                    <a:gd name="T87" fmla="*/ 395 h 1147"/>
                    <a:gd name="T88" fmla="*/ 278 w 2077"/>
                    <a:gd name="T89" fmla="*/ 302 h 1147"/>
                    <a:gd name="T90" fmla="*/ 277 w 2077"/>
                    <a:gd name="T91" fmla="*/ 232 h 1147"/>
                    <a:gd name="T92" fmla="*/ 223 w 2077"/>
                    <a:gd name="T93" fmla="*/ 230 h 1147"/>
                    <a:gd name="T94" fmla="*/ 181 w 2077"/>
                    <a:gd name="T95" fmla="*/ 200 h 1147"/>
                    <a:gd name="T96" fmla="*/ 121 w 2077"/>
                    <a:gd name="T97" fmla="*/ 230 h 1147"/>
                    <a:gd name="T98" fmla="*/ 132 w 2077"/>
                    <a:gd name="T99" fmla="*/ 334 h 1147"/>
                    <a:gd name="T100" fmla="*/ 93 w 2077"/>
                    <a:gd name="T101" fmla="*/ 466 h 1147"/>
                    <a:gd name="T102" fmla="*/ 72 w 2077"/>
                    <a:gd name="T103" fmla="*/ 504 h 114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077" h="1147">
                      <a:moveTo>
                        <a:pt x="157" y="537"/>
                      </a:moveTo>
                      <a:cubicBezTo>
                        <a:pt x="147" y="540"/>
                        <a:pt x="134" y="549"/>
                        <a:pt x="124" y="552"/>
                      </a:cubicBezTo>
                      <a:cubicBezTo>
                        <a:pt x="116" y="554"/>
                        <a:pt x="103" y="552"/>
                        <a:pt x="103" y="552"/>
                      </a:cubicBezTo>
                      <a:cubicBezTo>
                        <a:pt x="98" y="555"/>
                        <a:pt x="82" y="556"/>
                        <a:pt x="82" y="560"/>
                      </a:cubicBezTo>
                      <a:cubicBezTo>
                        <a:pt x="81" y="564"/>
                        <a:pt x="93" y="571"/>
                        <a:pt x="95" y="576"/>
                      </a:cubicBezTo>
                      <a:cubicBezTo>
                        <a:pt x="97" y="582"/>
                        <a:pt x="97" y="591"/>
                        <a:pt x="97" y="591"/>
                      </a:cubicBezTo>
                      <a:cubicBezTo>
                        <a:pt x="96" y="596"/>
                        <a:pt x="83" y="595"/>
                        <a:pt x="81" y="603"/>
                      </a:cubicBezTo>
                      <a:cubicBezTo>
                        <a:pt x="79" y="607"/>
                        <a:pt x="86" y="612"/>
                        <a:pt x="87" y="618"/>
                      </a:cubicBezTo>
                      <a:cubicBezTo>
                        <a:pt x="88" y="624"/>
                        <a:pt x="85" y="635"/>
                        <a:pt x="87" y="641"/>
                      </a:cubicBezTo>
                      <a:cubicBezTo>
                        <a:pt x="89" y="647"/>
                        <a:pt x="97" y="648"/>
                        <a:pt x="97" y="653"/>
                      </a:cubicBezTo>
                      <a:cubicBezTo>
                        <a:pt x="97" y="658"/>
                        <a:pt x="89" y="662"/>
                        <a:pt x="87" y="669"/>
                      </a:cubicBezTo>
                      <a:cubicBezTo>
                        <a:pt x="86" y="675"/>
                        <a:pt x="87" y="693"/>
                        <a:pt x="87" y="693"/>
                      </a:cubicBezTo>
                      <a:cubicBezTo>
                        <a:pt x="85" y="702"/>
                        <a:pt x="91" y="711"/>
                        <a:pt x="84" y="722"/>
                      </a:cubicBezTo>
                      <a:cubicBezTo>
                        <a:pt x="81" y="729"/>
                        <a:pt x="74" y="729"/>
                        <a:pt x="70" y="734"/>
                      </a:cubicBezTo>
                      <a:cubicBezTo>
                        <a:pt x="66" y="739"/>
                        <a:pt x="65" y="747"/>
                        <a:pt x="61" y="750"/>
                      </a:cubicBezTo>
                      <a:cubicBezTo>
                        <a:pt x="57" y="753"/>
                        <a:pt x="49" y="751"/>
                        <a:pt x="46" y="755"/>
                      </a:cubicBezTo>
                      <a:cubicBezTo>
                        <a:pt x="42" y="758"/>
                        <a:pt x="45" y="768"/>
                        <a:pt x="43" y="773"/>
                      </a:cubicBezTo>
                      <a:cubicBezTo>
                        <a:pt x="41" y="778"/>
                        <a:pt x="33" y="781"/>
                        <a:pt x="33" y="786"/>
                      </a:cubicBezTo>
                      <a:cubicBezTo>
                        <a:pt x="33" y="791"/>
                        <a:pt x="39" y="797"/>
                        <a:pt x="43" y="801"/>
                      </a:cubicBezTo>
                      <a:cubicBezTo>
                        <a:pt x="45" y="807"/>
                        <a:pt x="57" y="812"/>
                        <a:pt x="57" y="812"/>
                      </a:cubicBezTo>
                      <a:cubicBezTo>
                        <a:pt x="53" y="823"/>
                        <a:pt x="41" y="842"/>
                        <a:pt x="34" y="852"/>
                      </a:cubicBezTo>
                      <a:cubicBezTo>
                        <a:pt x="33" y="864"/>
                        <a:pt x="46" y="869"/>
                        <a:pt x="49" y="876"/>
                      </a:cubicBezTo>
                      <a:cubicBezTo>
                        <a:pt x="51" y="883"/>
                        <a:pt x="46" y="890"/>
                        <a:pt x="45" y="894"/>
                      </a:cubicBezTo>
                      <a:cubicBezTo>
                        <a:pt x="44" y="899"/>
                        <a:pt x="42" y="895"/>
                        <a:pt x="42" y="900"/>
                      </a:cubicBezTo>
                      <a:cubicBezTo>
                        <a:pt x="42" y="905"/>
                        <a:pt x="47" y="920"/>
                        <a:pt x="43" y="926"/>
                      </a:cubicBezTo>
                      <a:cubicBezTo>
                        <a:pt x="39" y="932"/>
                        <a:pt x="21" y="932"/>
                        <a:pt x="16" y="938"/>
                      </a:cubicBezTo>
                      <a:cubicBezTo>
                        <a:pt x="11" y="944"/>
                        <a:pt x="15" y="955"/>
                        <a:pt x="13" y="960"/>
                      </a:cubicBezTo>
                      <a:cubicBezTo>
                        <a:pt x="12" y="965"/>
                        <a:pt x="0" y="962"/>
                        <a:pt x="3" y="971"/>
                      </a:cubicBezTo>
                      <a:cubicBezTo>
                        <a:pt x="4" y="977"/>
                        <a:pt x="17" y="992"/>
                        <a:pt x="21" y="999"/>
                      </a:cubicBezTo>
                      <a:cubicBezTo>
                        <a:pt x="25" y="1006"/>
                        <a:pt x="26" y="1009"/>
                        <a:pt x="28" y="1014"/>
                      </a:cubicBezTo>
                      <a:cubicBezTo>
                        <a:pt x="29" y="1019"/>
                        <a:pt x="32" y="1025"/>
                        <a:pt x="33" y="1029"/>
                      </a:cubicBezTo>
                      <a:cubicBezTo>
                        <a:pt x="34" y="1033"/>
                        <a:pt x="30" y="1038"/>
                        <a:pt x="36" y="1041"/>
                      </a:cubicBezTo>
                      <a:cubicBezTo>
                        <a:pt x="42" y="1044"/>
                        <a:pt x="63" y="1050"/>
                        <a:pt x="70" y="1050"/>
                      </a:cubicBezTo>
                      <a:cubicBezTo>
                        <a:pt x="78" y="1051"/>
                        <a:pt x="75" y="1041"/>
                        <a:pt x="79" y="1038"/>
                      </a:cubicBezTo>
                      <a:cubicBezTo>
                        <a:pt x="83" y="1035"/>
                        <a:pt x="93" y="1044"/>
                        <a:pt x="97" y="1032"/>
                      </a:cubicBezTo>
                      <a:cubicBezTo>
                        <a:pt x="102" y="1021"/>
                        <a:pt x="99" y="978"/>
                        <a:pt x="102" y="966"/>
                      </a:cubicBezTo>
                      <a:cubicBezTo>
                        <a:pt x="105" y="954"/>
                        <a:pt x="109" y="961"/>
                        <a:pt x="117" y="960"/>
                      </a:cubicBezTo>
                      <a:cubicBezTo>
                        <a:pt x="125" y="959"/>
                        <a:pt x="144" y="964"/>
                        <a:pt x="151" y="960"/>
                      </a:cubicBezTo>
                      <a:cubicBezTo>
                        <a:pt x="160" y="956"/>
                        <a:pt x="154" y="938"/>
                        <a:pt x="159" y="933"/>
                      </a:cubicBezTo>
                      <a:cubicBezTo>
                        <a:pt x="163" y="926"/>
                        <a:pt x="169" y="922"/>
                        <a:pt x="174" y="920"/>
                      </a:cubicBezTo>
                      <a:cubicBezTo>
                        <a:pt x="178" y="915"/>
                        <a:pt x="178" y="928"/>
                        <a:pt x="187" y="921"/>
                      </a:cubicBezTo>
                      <a:cubicBezTo>
                        <a:pt x="190" y="916"/>
                        <a:pt x="184" y="895"/>
                        <a:pt x="190" y="888"/>
                      </a:cubicBezTo>
                      <a:cubicBezTo>
                        <a:pt x="196" y="881"/>
                        <a:pt x="216" y="877"/>
                        <a:pt x="226" y="876"/>
                      </a:cubicBezTo>
                      <a:cubicBezTo>
                        <a:pt x="237" y="860"/>
                        <a:pt x="237" y="877"/>
                        <a:pt x="250" y="885"/>
                      </a:cubicBezTo>
                      <a:cubicBezTo>
                        <a:pt x="257" y="895"/>
                        <a:pt x="265" y="900"/>
                        <a:pt x="274" y="909"/>
                      </a:cubicBezTo>
                      <a:cubicBezTo>
                        <a:pt x="281" y="929"/>
                        <a:pt x="292" y="927"/>
                        <a:pt x="310" y="933"/>
                      </a:cubicBezTo>
                      <a:cubicBezTo>
                        <a:pt x="325" y="944"/>
                        <a:pt x="348" y="945"/>
                        <a:pt x="313" y="957"/>
                      </a:cubicBezTo>
                      <a:cubicBezTo>
                        <a:pt x="315" y="984"/>
                        <a:pt x="320" y="1008"/>
                        <a:pt x="304" y="1032"/>
                      </a:cubicBezTo>
                      <a:cubicBezTo>
                        <a:pt x="321" y="1058"/>
                        <a:pt x="352" y="1050"/>
                        <a:pt x="379" y="1059"/>
                      </a:cubicBezTo>
                      <a:cubicBezTo>
                        <a:pt x="393" y="1055"/>
                        <a:pt x="399" y="1047"/>
                        <a:pt x="412" y="1041"/>
                      </a:cubicBezTo>
                      <a:cubicBezTo>
                        <a:pt x="476" y="1044"/>
                        <a:pt x="478" y="1044"/>
                        <a:pt x="523" y="1059"/>
                      </a:cubicBezTo>
                      <a:cubicBezTo>
                        <a:pt x="526" y="1072"/>
                        <a:pt x="531" y="1081"/>
                        <a:pt x="538" y="1092"/>
                      </a:cubicBezTo>
                      <a:cubicBezTo>
                        <a:pt x="536" y="1095"/>
                        <a:pt x="535" y="1099"/>
                        <a:pt x="532" y="1101"/>
                      </a:cubicBezTo>
                      <a:cubicBezTo>
                        <a:pt x="527" y="1104"/>
                        <a:pt x="514" y="1107"/>
                        <a:pt x="514" y="1107"/>
                      </a:cubicBezTo>
                      <a:cubicBezTo>
                        <a:pt x="495" y="1136"/>
                        <a:pt x="557" y="1130"/>
                        <a:pt x="568" y="1131"/>
                      </a:cubicBezTo>
                      <a:cubicBezTo>
                        <a:pt x="590" y="1138"/>
                        <a:pt x="587" y="1135"/>
                        <a:pt x="607" y="1128"/>
                      </a:cubicBezTo>
                      <a:cubicBezTo>
                        <a:pt x="637" y="1136"/>
                        <a:pt x="606" y="1124"/>
                        <a:pt x="622" y="1140"/>
                      </a:cubicBezTo>
                      <a:cubicBezTo>
                        <a:pt x="629" y="1147"/>
                        <a:pt x="640" y="1144"/>
                        <a:pt x="649" y="1146"/>
                      </a:cubicBezTo>
                      <a:cubicBezTo>
                        <a:pt x="686" y="1144"/>
                        <a:pt x="715" y="1140"/>
                        <a:pt x="751" y="1137"/>
                      </a:cubicBezTo>
                      <a:cubicBezTo>
                        <a:pt x="758" y="1126"/>
                        <a:pt x="761" y="1120"/>
                        <a:pt x="757" y="1107"/>
                      </a:cubicBezTo>
                      <a:cubicBezTo>
                        <a:pt x="765" y="1091"/>
                        <a:pt x="770" y="1094"/>
                        <a:pt x="784" y="1086"/>
                      </a:cubicBezTo>
                      <a:cubicBezTo>
                        <a:pt x="790" y="1082"/>
                        <a:pt x="802" y="1074"/>
                        <a:pt x="802" y="1074"/>
                      </a:cubicBezTo>
                      <a:cubicBezTo>
                        <a:pt x="799" y="1057"/>
                        <a:pt x="801" y="1050"/>
                        <a:pt x="787" y="1041"/>
                      </a:cubicBezTo>
                      <a:cubicBezTo>
                        <a:pt x="781" y="1024"/>
                        <a:pt x="790" y="1019"/>
                        <a:pt x="805" y="1014"/>
                      </a:cubicBezTo>
                      <a:cubicBezTo>
                        <a:pt x="811" y="959"/>
                        <a:pt x="810" y="946"/>
                        <a:pt x="865" y="939"/>
                      </a:cubicBezTo>
                      <a:cubicBezTo>
                        <a:pt x="871" y="931"/>
                        <a:pt x="869" y="918"/>
                        <a:pt x="877" y="912"/>
                      </a:cubicBezTo>
                      <a:cubicBezTo>
                        <a:pt x="892" y="901"/>
                        <a:pt x="915" y="908"/>
                        <a:pt x="934" y="906"/>
                      </a:cubicBezTo>
                      <a:cubicBezTo>
                        <a:pt x="952" y="894"/>
                        <a:pt x="956" y="889"/>
                        <a:pt x="979" y="885"/>
                      </a:cubicBezTo>
                      <a:cubicBezTo>
                        <a:pt x="997" y="873"/>
                        <a:pt x="1009" y="876"/>
                        <a:pt x="1027" y="885"/>
                      </a:cubicBezTo>
                      <a:cubicBezTo>
                        <a:pt x="1033" y="903"/>
                        <a:pt x="1025" y="885"/>
                        <a:pt x="1045" y="900"/>
                      </a:cubicBezTo>
                      <a:cubicBezTo>
                        <a:pt x="1048" y="902"/>
                        <a:pt x="1048" y="906"/>
                        <a:pt x="1051" y="909"/>
                      </a:cubicBezTo>
                      <a:cubicBezTo>
                        <a:pt x="1054" y="912"/>
                        <a:pt x="1057" y="913"/>
                        <a:pt x="1060" y="915"/>
                      </a:cubicBezTo>
                      <a:cubicBezTo>
                        <a:pt x="1087" y="911"/>
                        <a:pt x="1074" y="910"/>
                        <a:pt x="1087" y="894"/>
                      </a:cubicBezTo>
                      <a:cubicBezTo>
                        <a:pt x="1092" y="887"/>
                        <a:pt x="1105" y="876"/>
                        <a:pt x="1105" y="876"/>
                      </a:cubicBezTo>
                      <a:cubicBezTo>
                        <a:pt x="1109" y="861"/>
                        <a:pt x="1105" y="867"/>
                        <a:pt x="1114" y="858"/>
                      </a:cubicBezTo>
                      <a:cubicBezTo>
                        <a:pt x="1115" y="865"/>
                        <a:pt x="1113" y="874"/>
                        <a:pt x="1118" y="879"/>
                      </a:cubicBezTo>
                      <a:cubicBezTo>
                        <a:pt x="1125" y="886"/>
                        <a:pt x="1194" y="871"/>
                        <a:pt x="1204" y="870"/>
                      </a:cubicBezTo>
                      <a:cubicBezTo>
                        <a:pt x="1225" y="865"/>
                        <a:pt x="1234" y="870"/>
                        <a:pt x="1252" y="882"/>
                      </a:cubicBezTo>
                      <a:cubicBezTo>
                        <a:pt x="1266" y="892"/>
                        <a:pt x="1290" y="892"/>
                        <a:pt x="1306" y="897"/>
                      </a:cubicBezTo>
                      <a:cubicBezTo>
                        <a:pt x="1378" y="891"/>
                        <a:pt x="1320" y="895"/>
                        <a:pt x="1354" y="906"/>
                      </a:cubicBezTo>
                      <a:cubicBezTo>
                        <a:pt x="1375" y="896"/>
                        <a:pt x="1388" y="894"/>
                        <a:pt x="1411" y="891"/>
                      </a:cubicBezTo>
                      <a:cubicBezTo>
                        <a:pt x="1419" y="880"/>
                        <a:pt x="1426" y="879"/>
                        <a:pt x="1438" y="873"/>
                      </a:cubicBezTo>
                      <a:cubicBezTo>
                        <a:pt x="1447" y="837"/>
                        <a:pt x="1487" y="828"/>
                        <a:pt x="1519" y="825"/>
                      </a:cubicBezTo>
                      <a:cubicBezTo>
                        <a:pt x="1539" y="815"/>
                        <a:pt x="1546" y="815"/>
                        <a:pt x="1570" y="813"/>
                      </a:cubicBezTo>
                      <a:cubicBezTo>
                        <a:pt x="1596" y="787"/>
                        <a:pt x="1558" y="821"/>
                        <a:pt x="1594" y="801"/>
                      </a:cubicBezTo>
                      <a:cubicBezTo>
                        <a:pt x="1603" y="796"/>
                        <a:pt x="1609" y="782"/>
                        <a:pt x="1621" y="777"/>
                      </a:cubicBezTo>
                      <a:cubicBezTo>
                        <a:pt x="1630" y="773"/>
                        <a:pt x="1648" y="768"/>
                        <a:pt x="1648" y="768"/>
                      </a:cubicBezTo>
                      <a:cubicBezTo>
                        <a:pt x="1653" y="752"/>
                        <a:pt x="1645" y="745"/>
                        <a:pt x="1639" y="732"/>
                      </a:cubicBezTo>
                      <a:cubicBezTo>
                        <a:pt x="1632" y="719"/>
                        <a:pt x="1631" y="703"/>
                        <a:pt x="1624" y="690"/>
                      </a:cubicBezTo>
                      <a:cubicBezTo>
                        <a:pt x="1617" y="677"/>
                        <a:pt x="1608" y="665"/>
                        <a:pt x="1603" y="651"/>
                      </a:cubicBezTo>
                      <a:cubicBezTo>
                        <a:pt x="1604" y="645"/>
                        <a:pt x="1607" y="639"/>
                        <a:pt x="1606" y="633"/>
                      </a:cubicBezTo>
                      <a:cubicBezTo>
                        <a:pt x="1605" y="627"/>
                        <a:pt x="1600" y="615"/>
                        <a:pt x="1600" y="615"/>
                      </a:cubicBezTo>
                      <a:cubicBezTo>
                        <a:pt x="1601" y="608"/>
                        <a:pt x="1600" y="600"/>
                        <a:pt x="1603" y="594"/>
                      </a:cubicBezTo>
                      <a:cubicBezTo>
                        <a:pt x="1605" y="590"/>
                        <a:pt x="1613" y="590"/>
                        <a:pt x="1615" y="585"/>
                      </a:cubicBezTo>
                      <a:cubicBezTo>
                        <a:pt x="1619" y="575"/>
                        <a:pt x="1611" y="563"/>
                        <a:pt x="1609" y="552"/>
                      </a:cubicBezTo>
                      <a:cubicBezTo>
                        <a:pt x="1612" y="535"/>
                        <a:pt x="1608" y="535"/>
                        <a:pt x="1621" y="525"/>
                      </a:cubicBezTo>
                      <a:cubicBezTo>
                        <a:pt x="1627" y="521"/>
                        <a:pt x="1639" y="513"/>
                        <a:pt x="1639" y="513"/>
                      </a:cubicBezTo>
                      <a:cubicBezTo>
                        <a:pt x="1665" y="517"/>
                        <a:pt x="1652" y="521"/>
                        <a:pt x="1672" y="528"/>
                      </a:cubicBezTo>
                      <a:cubicBezTo>
                        <a:pt x="1681" y="510"/>
                        <a:pt x="1695" y="510"/>
                        <a:pt x="1714" y="507"/>
                      </a:cubicBezTo>
                      <a:cubicBezTo>
                        <a:pt x="1719" y="505"/>
                        <a:pt x="1724" y="502"/>
                        <a:pt x="1729" y="501"/>
                      </a:cubicBezTo>
                      <a:cubicBezTo>
                        <a:pt x="1739" y="499"/>
                        <a:pt x="1750" y="501"/>
                        <a:pt x="1759" y="498"/>
                      </a:cubicBezTo>
                      <a:cubicBezTo>
                        <a:pt x="1762" y="497"/>
                        <a:pt x="1760" y="491"/>
                        <a:pt x="1762" y="489"/>
                      </a:cubicBezTo>
                      <a:cubicBezTo>
                        <a:pt x="1770" y="481"/>
                        <a:pt x="1786" y="481"/>
                        <a:pt x="1795" y="480"/>
                      </a:cubicBezTo>
                      <a:cubicBezTo>
                        <a:pt x="1809" y="475"/>
                        <a:pt x="1809" y="485"/>
                        <a:pt x="1822" y="489"/>
                      </a:cubicBezTo>
                      <a:cubicBezTo>
                        <a:pt x="1833" y="489"/>
                        <a:pt x="1844" y="494"/>
                        <a:pt x="1860" y="491"/>
                      </a:cubicBezTo>
                      <a:cubicBezTo>
                        <a:pt x="1870" y="490"/>
                        <a:pt x="1875" y="483"/>
                        <a:pt x="1885" y="480"/>
                      </a:cubicBezTo>
                      <a:cubicBezTo>
                        <a:pt x="1895" y="477"/>
                        <a:pt x="1916" y="480"/>
                        <a:pt x="1921" y="471"/>
                      </a:cubicBezTo>
                      <a:cubicBezTo>
                        <a:pt x="1942" y="457"/>
                        <a:pt x="1927" y="446"/>
                        <a:pt x="1917" y="425"/>
                      </a:cubicBezTo>
                      <a:cubicBezTo>
                        <a:pt x="1918" y="414"/>
                        <a:pt x="1922" y="418"/>
                        <a:pt x="1929" y="413"/>
                      </a:cubicBezTo>
                      <a:cubicBezTo>
                        <a:pt x="1934" y="411"/>
                        <a:pt x="1945" y="414"/>
                        <a:pt x="1950" y="411"/>
                      </a:cubicBezTo>
                      <a:cubicBezTo>
                        <a:pt x="1955" y="408"/>
                        <a:pt x="1956" y="398"/>
                        <a:pt x="1960" y="396"/>
                      </a:cubicBezTo>
                      <a:cubicBezTo>
                        <a:pt x="1965" y="391"/>
                        <a:pt x="1968" y="402"/>
                        <a:pt x="1978" y="398"/>
                      </a:cubicBezTo>
                      <a:cubicBezTo>
                        <a:pt x="1984" y="395"/>
                        <a:pt x="1991" y="382"/>
                        <a:pt x="1998" y="377"/>
                      </a:cubicBezTo>
                      <a:cubicBezTo>
                        <a:pt x="2005" y="372"/>
                        <a:pt x="2014" y="373"/>
                        <a:pt x="2020" y="369"/>
                      </a:cubicBezTo>
                      <a:cubicBezTo>
                        <a:pt x="2024" y="363"/>
                        <a:pt x="2033" y="361"/>
                        <a:pt x="2035" y="354"/>
                      </a:cubicBezTo>
                      <a:cubicBezTo>
                        <a:pt x="2047" y="312"/>
                        <a:pt x="2011" y="316"/>
                        <a:pt x="2034" y="308"/>
                      </a:cubicBezTo>
                      <a:cubicBezTo>
                        <a:pt x="2046" y="290"/>
                        <a:pt x="2069" y="310"/>
                        <a:pt x="2077" y="285"/>
                      </a:cubicBezTo>
                      <a:cubicBezTo>
                        <a:pt x="2072" y="270"/>
                        <a:pt x="2065" y="260"/>
                        <a:pt x="2053" y="252"/>
                      </a:cubicBezTo>
                      <a:cubicBezTo>
                        <a:pt x="2046" y="237"/>
                        <a:pt x="2045" y="232"/>
                        <a:pt x="2029" y="228"/>
                      </a:cubicBezTo>
                      <a:cubicBezTo>
                        <a:pt x="2016" y="219"/>
                        <a:pt x="2017" y="209"/>
                        <a:pt x="2032" y="204"/>
                      </a:cubicBezTo>
                      <a:cubicBezTo>
                        <a:pt x="2035" y="201"/>
                        <a:pt x="2041" y="199"/>
                        <a:pt x="2041" y="195"/>
                      </a:cubicBezTo>
                      <a:cubicBezTo>
                        <a:pt x="2048" y="139"/>
                        <a:pt x="2027" y="149"/>
                        <a:pt x="1987" y="141"/>
                      </a:cubicBezTo>
                      <a:cubicBezTo>
                        <a:pt x="1973" y="120"/>
                        <a:pt x="1981" y="127"/>
                        <a:pt x="1966" y="117"/>
                      </a:cubicBezTo>
                      <a:cubicBezTo>
                        <a:pt x="1926" y="122"/>
                        <a:pt x="1922" y="104"/>
                        <a:pt x="1891" y="84"/>
                      </a:cubicBezTo>
                      <a:cubicBezTo>
                        <a:pt x="1876" y="74"/>
                        <a:pt x="1891" y="65"/>
                        <a:pt x="1887" y="57"/>
                      </a:cubicBezTo>
                      <a:cubicBezTo>
                        <a:pt x="1883" y="49"/>
                        <a:pt x="1877" y="38"/>
                        <a:pt x="1869" y="36"/>
                      </a:cubicBezTo>
                      <a:cubicBezTo>
                        <a:pt x="1861" y="34"/>
                        <a:pt x="1852" y="41"/>
                        <a:pt x="1840" y="45"/>
                      </a:cubicBezTo>
                      <a:cubicBezTo>
                        <a:pt x="1830" y="45"/>
                        <a:pt x="1817" y="42"/>
                        <a:pt x="1810" y="39"/>
                      </a:cubicBezTo>
                      <a:cubicBezTo>
                        <a:pt x="1813" y="29"/>
                        <a:pt x="1803" y="29"/>
                        <a:pt x="1798" y="27"/>
                      </a:cubicBezTo>
                      <a:cubicBezTo>
                        <a:pt x="1794" y="33"/>
                        <a:pt x="1791" y="53"/>
                        <a:pt x="1786" y="57"/>
                      </a:cubicBezTo>
                      <a:cubicBezTo>
                        <a:pt x="1781" y="61"/>
                        <a:pt x="1768" y="63"/>
                        <a:pt x="1768" y="63"/>
                      </a:cubicBezTo>
                      <a:cubicBezTo>
                        <a:pt x="1752" y="58"/>
                        <a:pt x="1745" y="48"/>
                        <a:pt x="1732" y="57"/>
                      </a:cubicBezTo>
                      <a:cubicBezTo>
                        <a:pt x="1711" y="53"/>
                        <a:pt x="1695" y="40"/>
                        <a:pt x="1720" y="24"/>
                      </a:cubicBezTo>
                      <a:cubicBezTo>
                        <a:pt x="1728" y="12"/>
                        <a:pt x="1733" y="9"/>
                        <a:pt x="1720" y="0"/>
                      </a:cubicBezTo>
                      <a:cubicBezTo>
                        <a:pt x="1695" y="6"/>
                        <a:pt x="1692" y="25"/>
                        <a:pt x="1675" y="42"/>
                      </a:cubicBezTo>
                      <a:cubicBezTo>
                        <a:pt x="1670" y="56"/>
                        <a:pt x="1673" y="66"/>
                        <a:pt x="1681" y="78"/>
                      </a:cubicBezTo>
                      <a:cubicBezTo>
                        <a:pt x="1684" y="88"/>
                        <a:pt x="1690" y="108"/>
                        <a:pt x="1690" y="108"/>
                      </a:cubicBezTo>
                      <a:cubicBezTo>
                        <a:pt x="1691" y="117"/>
                        <a:pt x="1708" y="134"/>
                        <a:pt x="1701" y="138"/>
                      </a:cubicBezTo>
                      <a:cubicBezTo>
                        <a:pt x="1698" y="145"/>
                        <a:pt x="1681" y="150"/>
                        <a:pt x="1672" y="149"/>
                      </a:cubicBezTo>
                      <a:cubicBezTo>
                        <a:pt x="1663" y="148"/>
                        <a:pt x="1655" y="132"/>
                        <a:pt x="1648" y="132"/>
                      </a:cubicBezTo>
                      <a:cubicBezTo>
                        <a:pt x="1642" y="136"/>
                        <a:pt x="1638" y="146"/>
                        <a:pt x="1630" y="147"/>
                      </a:cubicBezTo>
                      <a:cubicBezTo>
                        <a:pt x="1623" y="148"/>
                        <a:pt x="1618" y="140"/>
                        <a:pt x="1612" y="138"/>
                      </a:cubicBezTo>
                      <a:cubicBezTo>
                        <a:pt x="1600" y="140"/>
                        <a:pt x="1588" y="144"/>
                        <a:pt x="1576" y="147"/>
                      </a:cubicBezTo>
                      <a:cubicBezTo>
                        <a:pt x="1562" y="142"/>
                        <a:pt x="1534" y="145"/>
                        <a:pt x="1522" y="144"/>
                      </a:cubicBezTo>
                      <a:cubicBezTo>
                        <a:pt x="1521" y="141"/>
                        <a:pt x="1522" y="136"/>
                        <a:pt x="1519" y="135"/>
                      </a:cubicBezTo>
                      <a:cubicBezTo>
                        <a:pt x="1516" y="134"/>
                        <a:pt x="1513" y="137"/>
                        <a:pt x="1510" y="138"/>
                      </a:cubicBezTo>
                      <a:cubicBezTo>
                        <a:pt x="1503" y="139"/>
                        <a:pt x="1494" y="148"/>
                        <a:pt x="1485" y="149"/>
                      </a:cubicBezTo>
                      <a:cubicBezTo>
                        <a:pt x="1476" y="150"/>
                        <a:pt x="1466" y="145"/>
                        <a:pt x="1456" y="147"/>
                      </a:cubicBezTo>
                      <a:cubicBezTo>
                        <a:pt x="1444" y="151"/>
                        <a:pt x="1435" y="157"/>
                        <a:pt x="1423" y="162"/>
                      </a:cubicBezTo>
                      <a:cubicBezTo>
                        <a:pt x="1419" y="195"/>
                        <a:pt x="1419" y="190"/>
                        <a:pt x="1387" y="186"/>
                      </a:cubicBezTo>
                      <a:cubicBezTo>
                        <a:pt x="1375" y="182"/>
                        <a:pt x="1367" y="184"/>
                        <a:pt x="1363" y="171"/>
                      </a:cubicBezTo>
                      <a:cubicBezTo>
                        <a:pt x="1341" y="174"/>
                        <a:pt x="1338" y="176"/>
                        <a:pt x="1321" y="189"/>
                      </a:cubicBezTo>
                      <a:cubicBezTo>
                        <a:pt x="1296" y="186"/>
                        <a:pt x="1264" y="190"/>
                        <a:pt x="1252" y="165"/>
                      </a:cubicBezTo>
                      <a:cubicBezTo>
                        <a:pt x="1233" y="167"/>
                        <a:pt x="1218" y="164"/>
                        <a:pt x="1207" y="180"/>
                      </a:cubicBezTo>
                      <a:cubicBezTo>
                        <a:pt x="1204" y="202"/>
                        <a:pt x="1198" y="240"/>
                        <a:pt x="1189" y="261"/>
                      </a:cubicBezTo>
                      <a:cubicBezTo>
                        <a:pt x="1187" y="267"/>
                        <a:pt x="1162" y="273"/>
                        <a:pt x="1162" y="273"/>
                      </a:cubicBezTo>
                      <a:cubicBezTo>
                        <a:pt x="1159" y="274"/>
                        <a:pt x="1153" y="276"/>
                        <a:pt x="1153" y="276"/>
                      </a:cubicBezTo>
                      <a:cubicBezTo>
                        <a:pt x="1134" y="295"/>
                        <a:pt x="1126" y="273"/>
                        <a:pt x="1101" y="270"/>
                      </a:cubicBezTo>
                      <a:cubicBezTo>
                        <a:pt x="1083" y="274"/>
                        <a:pt x="1068" y="282"/>
                        <a:pt x="1057" y="297"/>
                      </a:cubicBezTo>
                      <a:cubicBezTo>
                        <a:pt x="1059" y="303"/>
                        <a:pt x="1061" y="309"/>
                        <a:pt x="1063" y="315"/>
                      </a:cubicBezTo>
                      <a:cubicBezTo>
                        <a:pt x="1064" y="318"/>
                        <a:pt x="1066" y="324"/>
                        <a:pt x="1066" y="324"/>
                      </a:cubicBezTo>
                      <a:cubicBezTo>
                        <a:pt x="1066" y="330"/>
                        <a:pt x="1086" y="346"/>
                        <a:pt x="1077" y="351"/>
                      </a:cubicBezTo>
                      <a:cubicBezTo>
                        <a:pt x="1074" y="355"/>
                        <a:pt x="1054" y="345"/>
                        <a:pt x="1048" y="347"/>
                      </a:cubicBezTo>
                      <a:cubicBezTo>
                        <a:pt x="1042" y="349"/>
                        <a:pt x="1048" y="364"/>
                        <a:pt x="1042" y="365"/>
                      </a:cubicBezTo>
                      <a:cubicBezTo>
                        <a:pt x="1036" y="366"/>
                        <a:pt x="1022" y="352"/>
                        <a:pt x="1012" y="354"/>
                      </a:cubicBezTo>
                      <a:cubicBezTo>
                        <a:pt x="993" y="348"/>
                        <a:pt x="991" y="366"/>
                        <a:pt x="979" y="378"/>
                      </a:cubicBezTo>
                      <a:cubicBezTo>
                        <a:pt x="972" y="385"/>
                        <a:pt x="958" y="396"/>
                        <a:pt x="958" y="396"/>
                      </a:cubicBezTo>
                      <a:cubicBezTo>
                        <a:pt x="951" y="406"/>
                        <a:pt x="940" y="411"/>
                        <a:pt x="928" y="413"/>
                      </a:cubicBezTo>
                      <a:cubicBezTo>
                        <a:pt x="916" y="415"/>
                        <a:pt x="907" y="405"/>
                        <a:pt x="907" y="405"/>
                      </a:cubicBezTo>
                      <a:cubicBezTo>
                        <a:pt x="914" y="383"/>
                        <a:pt x="915" y="393"/>
                        <a:pt x="910" y="375"/>
                      </a:cubicBezTo>
                      <a:cubicBezTo>
                        <a:pt x="904" y="377"/>
                        <a:pt x="898" y="380"/>
                        <a:pt x="892" y="381"/>
                      </a:cubicBezTo>
                      <a:cubicBezTo>
                        <a:pt x="875" y="383"/>
                        <a:pt x="858" y="380"/>
                        <a:pt x="841" y="384"/>
                      </a:cubicBezTo>
                      <a:cubicBezTo>
                        <a:pt x="838" y="385"/>
                        <a:pt x="840" y="390"/>
                        <a:pt x="838" y="393"/>
                      </a:cubicBezTo>
                      <a:cubicBezTo>
                        <a:pt x="834" y="399"/>
                        <a:pt x="826" y="411"/>
                        <a:pt x="826" y="411"/>
                      </a:cubicBezTo>
                      <a:cubicBezTo>
                        <a:pt x="819" y="413"/>
                        <a:pt x="797" y="423"/>
                        <a:pt x="786" y="422"/>
                      </a:cubicBezTo>
                      <a:cubicBezTo>
                        <a:pt x="775" y="421"/>
                        <a:pt x="770" y="407"/>
                        <a:pt x="757" y="405"/>
                      </a:cubicBezTo>
                      <a:cubicBezTo>
                        <a:pt x="750" y="427"/>
                        <a:pt x="730" y="414"/>
                        <a:pt x="709" y="411"/>
                      </a:cubicBezTo>
                      <a:cubicBezTo>
                        <a:pt x="704" y="396"/>
                        <a:pt x="702" y="379"/>
                        <a:pt x="694" y="366"/>
                      </a:cubicBezTo>
                      <a:cubicBezTo>
                        <a:pt x="690" y="360"/>
                        <a:pt x="682" y="348"/>
                        <a:pt x="682" y="348"/>
                      </a:cubicBezTo>
                      <a:cubicBezTo>
                        <a:pt x="703" y="317"/>
                        <a:pt x="665" y="316"/>
                        <a:pt x="643" y="312"/>
                      </a:cubicBezTo>
                      <a:cubicBezTo>
                        <a:pt x="633" y="302"/>
                        <a:pt x="622" y="295"/>
                        <a:pt x="631" y="279"/>
                      </a:cubicBezTo>
                      <a:cubicBezTo>
                        <a:pt x="635" y="272"/>
                        <a:pt x="644" y="273"/>
                        <a:pt x="649" y="270"/>
                      </a:cubicBezTo>
                      <a:cubicBezTo>
                        <a:pt x="655" y="266"/>
                        <a:pt x="667" y="258"/>
                        <a:pt x="667" y="258"/>
                      </a:cubicBezTo>
                      <a:cubicBezTo>
                        <a:pt x="658" y="245"/>
                        <a:pt x="655" y="249"/>
                        <a:pt x="640" y="242"/>
                      </a:cubicBezTo>
                      <a:cubicBezTo>
                        <a:pt x="628" y="245"/>
                        <a:pt x="625" y="244"/>
                        <a:pt x="615" y="251"/>
                      </a:cubicBezTo>
                      <a:cubicBezTo>
                        <a:pt x="607" y="281"/>
                        <a:pt x="592" y="244"/>
                        <a:pt x="583" y="270"/>
                      </a:cubicBezTo>
                      <a:cubicBezTo>
                        <a:pt x="557" y="253"/>
                        <a:pt x="588" y="276"/>
                        <a:pt x="571" y="255"/>
                      </a:cubicBezTo>
                      <a:cubicBezTo>
                        <a:pt x="560" y="241"/>
                        <a:pt x="529" y="241"/>
                        <a:pt x="514" y="240"/>
                      </a:cubicBezTo>
                      <a:cubicBezTo>
                        <a:pt x="503" y="233"/>
                        <a:pt x="503" y="223"/>
                        <a:pt x="490" y="219"/>
                      </a:cubicBezTo>
                      <a:cubicBezTo>
                        <a:pt x="487" y="221"/>
                        <a:pt x="484" y="226"/>
                        <a:pt x="481" y="225"/>
                      </a:cubicBezTo>
                      <a:cubicBezTo>
                        <a:pt x="478" y="224"/>
                        <a:pt x="480" y="218"/>
                        <a:pt x="478" y="216"/>
                      </a:cubicBezTo>
                      <a:cubicBezTo>
                        <a:pt x="464" y="202"/>
                        <a:pt x="438" y="211"/>
                        <a:pt x="418" y="210"/>
                      </a:cubicBezTo>
                      <a:cubicBezTo>
                        <a:pt x="398" y="197"/>
                        <a:pt x="408" y="223"/>
                        <a:pt x="391" y="234"/>
                      </a:cubicBezTo>
                      <a:cubicBezTo>
                        <a:pt x="378" y="254"/>
                        <a:pt x="355" y="242"/>
                        <a:pt x="334" y="240"/>
                      </a:cubicBezTo>
                      <a:cubicBezTo>
                        <a:pt x="327" y="238"/>
                        <a:pt x="321" y="231"/>
                        <a:pt x="313" y="231"/>
                      </a:cubicBezTo>
                      <a:cubicBezTo>
                        <a:pt x="303" y="231"/>
                        <a:pt x="293" y="237"/>
                        <a:pt x="283" y="240"/>
                      </a:cubicBezTo>
                      <a:cubicBezTo>
                        <a:pt x="279" y="252"/>
                        <a:pt x="270" y="257"/>
                        <a:pt x="262" y="267"/>
                      </a:cubicBezTo>
                      <a:cubicBezTo>
                        <a:pt x="255" y="289"/>
                        <a:pt x="274" y="293"/>
                        <a:pt x="289" y="303"/>
                      </a:cubicBezTo>
                      <a:cubicBezTo>
                        <a:pt x="295" y="311"/>
                        <a:pt x="299" y="309"/>
                        <a:pt x="303" y="320"/>
                      </a:cubicBezTo>
                      <a:cubicBezTo>
                        <a:pt x="306" y="327"/>
                        <a:pt x="304" y="335"/>
                        <a:pt x="306" y="344"/>
                      </a:cubicBezTo>
                      <a:cubicBezTo>
                        <a:pt x="308" y="353"/>
                        <a:pt x="318" y="363"/>
                        <a:pt x="316" y="372"/>
                      </a:cubicBezTo>
                      <a:cubicBezTo>
                        <a:pt x="310" y="382"/>
                        <a:pt x="301" y="389"/>
                        <a:pt x="295" y="399"/>
                      </a:cubicBezTo>
                      <a:cubicBezTo>
                        <a:pt x="288" y="427"/>
                        <a:pt x="267" y="424"/>
                        <a:pt x="250" y="444"/>
                      </a:cubicBezTo>
                      <a:cubicBezTo>
                        <a:pt x="235" y="462"/>
                        <a:pt x="238" y="478"/>
                        <a:pt x="214" y="486"/>
                      </a:cubicBezTo>
                      <a:cubicBezTo>
                        <a:pt x="196" y="513"/>
                        <a:pt x="222" y="477"/>
                        <a:pt x="211" y="477"/>
                      </a:cubicBezTo>
                      <a:cubicBezTo>
                        <a:pt x="205" y="477"/>
                        <a:pt x="206" y="499"/>
                        <a:pt x="202" y="504"/>
                      </a:cubicBezTo>
                      <a:cubicBezTo>
                        <a:pt x="198" y="510"/>
                        <a:pt x="204" y="527"/>
                        <a:pt x="198" y="530"/>
                      </a:cubicBezTo>
                      <a:cubicBezTo>
                        <a:pt x="192" y="533"/>
                        <a:pt x="172" y="523"/>
                        <a:pt x="165" y="524"/>
                      </a:cubicBezTo>
                      <a:cubicBezTo>
                        <a:pt x="158" y="525"/>
                        <a:pt x="159" y="535"/>
                        <a:pt x="157" y="537"/>
                      </a:cubicBezTo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4" name="Freeform 5"/>
                <p:cNvSpPr>
                  <a:spLocks/>
                </p:cNvSpPr>
                <p:nvPr/>
              </p:nvSpPr>
              <p:spPr bwMode="gray">
                <a:xfrm>
                  <a:off x="1970" y="1967"/>
                  <a:ext cx="1398" cy="1260"/>
                </a:xfrm>
                <a:custGeom>
                  <a:avLst/>
                  <a:gdLst>
                    <a:gd name="T0" fmla="*/ 171 w 1520"/>
                    <a:gd name="T1" fmla="*/ 435 h 1265"/>
                    <a:gd name="T2" fmla="*/ 198 w 1520"/>
                    <a:gd name="T3" fmla="*/ 421 h 1265"/>
                    <a:gd name="T4" fmla="*/ 226 w 1520"/>
                    <a:gd name="T5" fmla="*/ 403 h 1265"/>
                    <a:gd name="T6" fmla="*/ 254 w 1520"/>
                    <a:gd name="T7" fmla="*/ 485 h 1265"/>
                    <a:gd name="T8" fmla="*/ 258 w 1520"/>
                    <a:gd name="T9" fmla="*/ 591 h 1265"/>
                    <a:gd name="T10" fmla="*/ 323 w 1520"/>
                    <a:gd name="T11" fmla="*/ 614 h 1265"/>
                    <a:gd name="T12" fmla="*/ 329 w 1520"/>
                    <a:gd name="T13" fmla="*/ 523 h 1265"/>
                    <a:gd name="T14" fmla="*/ 338 w 1520"/>
                    <a:gd name="T15" fmla="*/ 497 h 1265"/>
                    <a:gd name="T16" fmla="*/ 332 w 1520"/>
                    <a:gd name="T17" fmla="*/ 409 h 1265"/>
                    <a:gd name="T18" fmla="*/ 278 w 1520"/>
                    <a:gd name="T19" fmla="*/ 363 h 1265"/>
                    <a:gd name="T20" fmla="*/ 297 w 1520"/>
                    <a:gd name="T21" fmla="*/ 275 h 1265"/>
                    <a:gd name="T22" fmla="*/ 299 w 1520"/>
                    <a:gd name="T23" fmla="*/ 223 h 1265"/>
                    <a:gd name="T24" fmla="*/ 270 w 1520"/>
                    <a:gd name="T25" fmla="*/ 63 h 1265"/>
                    <a:gd name="T26" fmla="*/ 305 w 1520"/>
                    <a:gd name="T27" fmla="*/ 17 h 1265"/>
                    <a:gd name="T28" fmla="*/ 337 w 1520"/>
                    <a:gd name="T29" fmla="*/ 39 h 1265"/>
                    <a:gd name="T30" fmla="*/ 403 w 1520"/>
                    <a:gd name="T31" fmla="*/ 33 h 1265"/>
                    <a:gd name="T32" fmla="*/ 433 w 1520"/>
                    <a:gd name="T33" fmla="*/ 59 h 1265"/>
                    <a:gd name="T34" fmla="*/ 402 w 1520"/>
                    <a:gd name="T35" fmla="*/ 113 h 1265"/>
                    <a:gd name="T36" fmla="*/ 407 w 1520"/>
                    <a:gd name="T37" fmla="*/ 185 h 1265"/>
                    <a:gd name="T38" fmla="*/ 432 w 1520"/>
                    <a:gd name="T39" fmla="*/ 261 h 1265"/>
                    <a:gd name="T40" fmla="*/ 461 w 1520"/>
                    <a:gd name="T41" fmla="*/ 285 h 1265"/>
                    <a:gd name="T42" fmla="*/ 483 w 1520"/>
                    <a:gd name="T43" fmla="*/ 361 h 1265"/>
                    <a:gd name="T44" fmla="*/ 495 w 1520"/>
                    <a:gd name="T45" fmla="*/ 387 h 1265"/>
                    <a:gd name="T46" fmla="*/ 484 w 1520"/>
                    <a:gd name="T47" fmla="*/ 487 h 1265"/>
                    <a:gd name="T48" fmla="*/ 490 w 1520"/>
                    <a:gd name="T49" fmla="*/ 603 h 1265"/>
                    <a:gd name="T50" fmla="*/ 523 w 1520"/>
                    <a:gd name="T51" fmla="*/ 633 h 1265"/>
                    <a:gd name="T52" fmla="*/ 510 w 1520"/>
                    <a:gd name="T53" fmla="*/ 689 h 1265"/>
                    <a:gd name="T54" fmla="*/ 531 w 1520"/>
                    <a:gd name="T55" fmla="*/ 862 h 1265"/>
                    <a:gd name="T56" fmla="*/ 569 w 1520"/>
                    <a:gd name="T57" fmla="*/ 853 h 1265"/>
                    <a:gd name="T58" fmla="*/ 597 w 1520"/>
                    <a:gd name="T59" fmla="*/ 853 h 1265"/>
                    <a:gd name="T60" fmla="*/ 623 w 1520"/>
                    <a:gd name="T61" fmla="*/ 919 h 1265"/>
                    <a:gd name="T62" fmla="*/ 655 w 1520"/>
                    <a:gd name="T63" fmla="*/ 993 h 1265"/>
                    <a:gd name="T64" fmla="*/ 625 w 1520"/>
                    <a:gd name="T65" fmla="*/ 1075 h 1265"/>
                    <a:gd name="T66" fmla="*/ 618 w 1520"/>
                    <a:gd name="T67" fmla="*/ 1129 h 1265"/>
                    <a:gd name="T68" fmla="*/ 581 w 1520"/>
                    <a:gd name="T69" fmla="*/ 1177 h 1265"/>
                    <a:gd name="T70" fmla="*/ 556 w 1520"/>
                    <a:gd name="T71" fmla="*/ 1118 h 1265"/>
                    <a:gd name="T72" fmla="*/ 523 w 1520"/>
                    <a:gd name="T73" fmla="*/ 1098 h 1265"/>
                    <a:gd name="T74" fmla="*/ 465 w 1520"/>
                    <a:gd name="T75" fmla="*/ 1087 h 1265"/>
                    <a:gd name="T76" fmla="*/ 422 w 1520"/>
                    <a:gd name="T77" fmla="*/ 1087 h 1265"/>
                    <a:gd name="T78" fmla="*/ 363 w 1520"/>
                    <a:gd name="T79" fmla="*/ 1134 h 1265"/>
                    <a:gd name="T80" fmla="*/ 332 w 1520"/>
                    <a:gd name="T81" fmla="*/ 1147 h 1265"/>
                    <a:gd name="T82" fmla="*/ 286 w 1520"/>
                    <a:gd name="T83" fmla="*/ 1093 h 1265"/>
                    <a:gd name="T84" fmla="*/ 243 w 1520"/>
                    <a:gd name="T85" fmla="*/ 1085 h 1265"/>
                    <a:gd name="T86" fmla="*/ 210 w 1520"/>
                    <a:gd name="T87" fmla="*/ 1051 h 1265"/>
                    <a:gd name="T88" fmla="*/ 159 w 1520"/>
                    <a:gd name="T89" fmla="*/ 1045 h 1265"/>
                    <a:gd name="T90" fmla="*/ 98 w 1520"/>
                    <a:gd name="T91" fmla="*/ 1053 h 1265"/>
                    <a:gd name="T92" fmla="*/ 52 w 1520"/>
                    <a:gd name="T93" fmla="*/ 1106 h 1265"/>
                    <a:gd name="T94" fmla="*/ 34 w 1520"/>
                    <a:gd name="T95" fmla="*/ 1106 h 1265"/>
                    <a:gd name="T96" fmla="*/ 17 w 1520"/>
                    <a:gd name="T97" fmla="*/ 1084 h 1265"/>
                    <a:gd name="T98" fmla="*/ 3 w 1520"/>
                    <a:gd name="T99" fmla="*/ 991 h 1265"/>
                    <a:gd name="T100" fmla="*/ 6 w 1520"/>
                    <a:gd name="T101" fmla="*/ 924 h 1265"/>
                    <a:gd name="T102" fmla="*/ 30 w 1520"/>
                    <a:gd name="T103" fmla="*/ 869 h 1265"/>
                    <a:gd name="T104" fmla="*/ 67 w 1520"/>
                    <a:gd name="T105" fmla="*/ 848 h 1265"/>
                    <a:gd name="T106" fmla="*/ 100 w 1520"/>
                    <a:gd name="T107" fmla="*/ 839 h 1265"/>
                    <a:gd name="T108" fmla="*/ 141 w 1520"/>
                    <a:gd name="T109" fmla="*/ 812 h 1265"/>
                    <a:gd name="T110" fmla="*/ 143 w 1520"/>
                    <a:gd name="T111" fmla="*/ 758 h 1265"/>
                    <a:gd name="T112" fmla="*/ 168 w 1520"/>
                    <a:gd name="T113" fmla="*/ 734 h 1265"/>
                    <a:gd name="T114" fmla="*/ 190 w 1520"/>
                    <a:gd name="T115" fmla="*/ 686 h 1265"/>
                    <a:gd name="T116" fmla="*/ 197 w 1520"/>
                    <a:gd name="T117" fmla="*/ 647 h 1265"/>
                    <a:gd name="T118" fmla="*/ 195 w 1520"/>
                    <a:gd name="T119" fmla="*/ 602 h 1265"/>
                    <a:gd name="T120" fmla="*/ 189 w 1520"/>
                    <a:gd name="T121" fmla="*/ 555 h 1265"/>
                    <a:gd name="T122" fmla="*/ 175 w 1520"/>
                    <a:gd name="T123" fmla="*/ 507 h 12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520" h="1265">
                      <a:moveTo>
                        <a:pt x="357" y="496"/>
                      </a:moveTo>
                      <a:cubicBezTo>
                        <a:pt x="368" y="494"/>
                        <a:pt x="376" y="490"/>
                        <a:pt x="382" y="481"/>
                      </a:cubicBezTo>
                      <a:cubicBezTo>
                        <a:pt x="384" y="471"/>
                        <a:pt x="389" y="471"/>
                        <a:pt x="394" y="463"/>
                      </a:cubicBezTo>
                      <a:cubicBezTo>
                        <a:pt x="395" y="460"/>
                        <a:pt x="394" y="456"/>
                        <a:pt x="396" y="455"/>
                      </a:cubicBezTo>
                      <a:cubicBezTo>
                        <a:pt x="398" y="454"/>
                        <a:pt x="401" y="457"/>
                        <a:pt x="404" y="457"/>
                      </a:cubicBezTo>
                      <a:cubicBezTo>
                        <a:pt x="408" y="457"/>
                        <a:pt x="425" y="452"/>
                        <a:pt x="428" y="451"/>
                      </a:cubicBezTo>
                      <a:cubicBezTo>
                        <a:pt x="431" y="441"/>
                        <a:pt x="435" y="443"/>
                        <a:pt x="444" y="445"/>
                      </a:cubicBezTo>
                      <a:cubicBezTo>
                        <a:pt x="455" y="429"/>
                        <a:pt x="440" y="447"/>
                        <a:pt x="456" y="441"/>
                      </a:cubicBezTo>
                      <a:cubicBezTo>
                        <a:pt x="460" y="440"/>
                        <a:pt x="461" y="435"/>
                        <a:pt x="464" y="433"/>
                      </a:cubicBezTo>
                      <a:cubicBezTo>
                        <a:pt x="473" y="428"/>
                        <a:pt x="485" y="430"/>
                        <a:pt x="496" y="429"/>
                      </a:cubicBezTo>
                      <a:cubicBezTo>
                        <a:pt x="510" y="439"/>
                        <a:pt x="503" y="436"/>
                        <a:pt x="516" y="439"/>
                      </a:cubicBezTo>
                      <a:cubicBezTo>
                        <a:pt x="521" y="438"/>
                        <a:pt x="518" y="421"/>
                        <a:pt x="524" y="423"/>
                      </a:cubicBezTo>
                      <a:lnTo>
                        <a:pt x="554" y="449"/>
                      </a:lnTo>
                      <a:cubicBezTo>
                        <a:pt x="539" y="461"/>
                        <a:pt x="543" y="462"/>
                        <a:pt x="556" y="475"/>
                      </a:cubicBezTo>
                      <a:cubicBezTo>
                        <a:pt x="558" y="483"/>
                        <a:pt x="560" y="489"/>
                        <a:pt x="568" y="493"/>
                      </a:cubicBezTo>
                      <a:cubicBezTo>
                        <a:pt x="574" y="496"/>
                        <a:pt x="586" y="498"/>
                        <a:pt x="586" y="505"/>
                      </a:cubicBezTo>
                      <a:cubicBezTo>
                        <a:pt x="575" y="513"/>
                        <a:pt x="559" y="521"/>
                        <a:pt x="554" y="535"/>
                      </a:cubicBezTo>
                      <a:cubicBezTo>
                        <a:pt x="555" y="548"/>
                        <a:pt x="553" y="569"/>
                        <a:pt x="566" y="577"/>
                      </a:cubicBezTo>
                      <a:cubicBezTo>
                        <a:pt x="569" y="585"/>
                        <a:pt x="573" y="597"/>
                        <a:pt x="578" y="603"/>
                      </a:cubicBezTo>
                      <a:cubicBezTo>
                        <a:pt x="582" y="608"/>
                        <a:pt x="592" y="609"/>
                        <a:pt x="596" y="611"/>
                      </a:cubicBezTo>
                      <a:cubicBezTo>
                        <a:pt x="612" y="619"/>
                        <a:pt x="627" y="625"/>
                        <a:pt x="644" y="631"/>
                      </a:cubicBezTo>
                      <a:cubicBezTo>
                        <a:pt x="665" y="659"/>
                        <a:pt x="690" y="662"/>
                        <a:pt x="726" y="665"/>
                      </a:cubicBezTo>
                      <a:cubicBezTo>
                        <a:pt x="734" y="677"/>
                        <a:pt x="748" y="671"/>
                        <a:pt x="760" y="667"/>
                      </a:cubicBezTo>
                      <a:cubicBezTo>
                        <a:pt x="768" y="655"/>
                        <a:pt x="753" y="645"/>
                        <a:pt x="746" y="635"/>
                      </a:cubicBezTo>
                      <a:cubicBezTo>
                        <a:pt x="764" y="617"/>
                        <a:pt x="761" y="626"/>
                        <a:pt x="754" y="609"/>
                      </a:cubicBezTo>
                      <a:cubicBezTo>
                        <a:pt x="744" y="588"/>
                        <a:pt x="755" y="605"/>
                        <a:pt x="746" y="591"/>
                      </a:cubicBezTo>
                      <a:cubicBezTo>
                        <a:pt x="748" y="581"/>
                        <a:pt x="753" y="581"/>
                        <a:pt x="758" y="573"/>
                      </a:cubicBezTo>
                      <a:cubicBezTo>
                        <a:pt x="759" y="563"/>
                        <a:pt x="756" y="552"/>
                        <a:pt x="760" y="543"/>
                      </a:cubicBezTo>
                      <a:cubicBezTo>
                        <a:pt x="762" y="539"/>
                        <a:pt x="772" y="539"/>
                        <a:pt x="772" y="539"/>
                      </a:cubicBezTo>
                      <a:cubicBezTo>
                        <a:pt x="773" y="537"/>
                        <a:pt x="774" y="535"/>
                        <a:pt x="774" y="533"/>
                      </a:cubicBezTo>
                      <a:cubicBezTo>
                        <a:pt x="774" y="531"/>
                        <a:pt x="770" y="529"/>
                        <a:pt x="770" y="527"/>
                      </a:cubicBezTo>
                      <a:cubicBezTo>
                        <a:pt x="771" y="522"/>
                        <a:pt x="778" y="521"/>
                        <a:pt x="782" y="517"/>
                      </a:cubicBezTo>
                      <a:cubicBezTo>
                        <a:pt x="779" y="513"/>
                        <a:pt x="778" y="507"/>
                        <a:pt x="774" y="503"/>
                      </a:cubicBezTo>
                      <a:cubicBezTo>
                        <a:pt x="771" y="500"/>
                        <a:pt x="762" y="495"/>
                        <a:pt x="762" y="495"/>
                      </a:cubicBezTo>
                      <a:cubicBezTo>
                        <a:pt x="769" y="486"/>
                        <a:pt x="778" y="477"/>
                        <a:pt x="786" y="469"/>
                      </a:cubicBezTo>
                      <a:cubicBezTo>
                        <a:pt x="778" y="457"/>
                        <a:pt x="779" y="437"/>
                        <a:pt x="768" y="429"/>
                      </a:cubicBezTo>
                      <a:cubicBezTo>
                        <a:pt x="760" y="417"/>
                        <a:pt x="765" y="406"/>
                        <a:pt x="752" y="397"/>
                      </a:cubicBezTo>
                      <a:cubicBezTo>
                        <a:pt x="738" y="370"/>
                        <a:pt x="760" y="378"/>
                        <a:pt x="706" y="381"/>
                      </a:cubicBezTo>
                      <a:cubicBezTo>
                        <a:pt x="691" y="404"/>
                        <a:pt x="689" y="393"/>
                        <a:pt x="650" y="391"/>
                      </a:cubicBezTo>
                      <a:cubicBezTo>
                        <a:pt x="648" y="385"/>
                        <a:pt x="643" y="379"/>
                        <a:pt x="642" y="373"/>
                      </a:cubicBezTo>
                      <a:cubicBezTo>
                        <a:pt x="641" y="367"/>
                        <a:pt x="662" y="355"/>
                        <a:pt x="666" y="349"/>
                      </a:cubicBezTo>
                      <a:cubicBezTo>
                        <a:pt x="664" y="332"/>
                        <a:pt x="666" y="326"/>
                        <a:pt x="652" y="317"/>
                      </a:cubicBezTo>
                      <a:cubicBezTo>
                        <a:pt x="671" y="304"/>
                        <a:pt x="658" y="306"/>
                        <a:pt x="672" y="293"/>
                      </a:cubicBezTo>
                      <a:cubicBezTo>
                        <a:pt x="676" y="290"/>
                        <a:pt x="684" y="285"/>
                        <a:pt x="684" y="285"/>
                      </a:cubicBezTo>
                      <a:cubicBezTo>
                        <a:pt x="689" y="277"/>
                        <a:pt x="686" y="274"/>
                        <a:pt x="684" y="265"/>
                      </a:cubicBezTo>
                      <a:cubicBezTo>
                        <a:pt x="685" y="261"/>
                        <a:pt x="685" y="256"/>
                        <a:pt x="688" y="253"/>
                      </a:cubicBezTo>
                      <a:cubicBezTo>
                        <a:pt x="696" y="244"/>
                        <a:pt x="707" y="257"/>
                        <a:pt x="696" y="235"/>
                      </a:cubicBezTo>
                      <a:cubicBezTo>
                        <a:pt x="695" y="233"/>
                        <a:pt x="692" y="234"/>
                        <a:pt x="690" y="233"/>
                      </a:cubicBezTo>
                      <a:cubicBezTo>
                        <a:pt x="694" y="228"/>
                        <a:pt x="698" y="215"/>
                        <a:pt x="698" y="215"/>
                      </a:cubicBezTo>
                      <a:cubicBezTo>
                        <a:pt x="686" y="207"/>
                        <a:pt x="690" y="195"/>
                        <a:pt x="682" y="185"/>
                      </a:cubicBezTo>
                      <a:cubicBezTo>
                        <a:pt x="672" y="172"/>
                        <a:pt x="664" y="165"/>
                        <a:pt x="664" y="147"/>
                      </a:cubicBezTo>
                      <a:cubicBezTo>
                        <a:pt x="650" y="133"/>
                        <a:pt x="560" y="69"/>
                        <a:pt x="624" y="63"/>
                      </a:cubicBezTo>
                      <a:cubicBezTo>
                        <a:pt x="628" y="52"/>
                        <a:pt x="632" y="40"/>
                        <a:pt x="642" y="33"/>
                      </a:cubicBezTo>
                      <a:cubicBezTo>
                        <a:pt x="644" y="26"/>
                        <a:pt x="652" y="17"/>
                        <a:pt x="658" y="13"/>
                      </a:cubicBezTo>
                      <a:cubicBezTo>
                        <a:pt x="665" y="15"/>
                        <a:pt x="676" y="23"/>
                        <a:pt x="676" y="23"/>
                      </a:cubicBezTo>
                      <a:cubicBezTo>
                        <a:pt x="684" y="35"/>
                        <a:pt x="696" y="23"/>
                        <a:pt x="706" y="17"/>
                      </a:cubicBezTo>
                      <a:cubicBezTo>
                        <a:pt x="710" y="15"/>
                        <a:pt x="718" y="9"/>
                        <a:pt x="718" y="9"/>
                      </a:cubicBezTo>
                      <a:cubicBezTo>
                        <a:pt x="724" y="0"/>
                        <a:pt x="748" y="1"/>
                        <a:pt x="748" y="1"/>
                      </a:cubicBezTo>
                      <a:cubicBezTo>
                        <a:pt x="756" y="10"/>
                        <a:pt x="765" y="19"/>
                        <a:pt x="772" y="29"/>
                      </a:cubicBezTo>
                      <a:cubicBezTo>
                        <a:pt x="781" y="41"/>
                        <a:pt x="767" y="35"/>
                        <a:pt x="780" y="39"/>
                      </a:cubicBezTo>
                      <a:cubicBezTo>
                        <a:pt x="783" y="69"/>
                        <a:pt x="787" y="59"/>
                        <a:pt x="822" y="61"/>
                      </a:cubicBezTo>
                      <a:cubicBezTo>
                        <a:pt x="833" y="78"/>
                        <a:pt x="851" y="68"/>
                        <a:pt x="872" y="67"/>
                      </a:cubicBezTo>
                      <a:cubicBezTo>
                        <a:pt x="877" y="52"/>
                        <a:pt x="883" y="51"/>
                        <a:pt x="898" y="49"/>
                      </a:cubicBezTo>
                      <a:cubicBezTo>
                        <a:pt x="911" y="45"/>
                        <a:pt x="913" y="36"/>
                        <a:pt x="930" y="33"/>
                      </a:cubicBezTo>
                      <a:cubicBezTo>
                        <a:pt x="940" y="23"/>
                        <a:pt x="939" y="38"/>
                        <a:pt x="952" y="41"/>
                      </a:cubicBezTo>
                      <a:cubicBezTo>
                        <a:pt x="954" y="42"/>
                        <a:pt x="956" y="43"/>
                        <a:pt x="958" y="45"/>
                      </a:cubicBezTo>
                      <a:cubicBezTo>
                        <a:pt x="959" y="47"/>
                        <a:pt x="959" y="50"/>
                        <a:pt x="960" y="51"/>
                      </a:cubicBezTo>
                      <a:cubicBezTo>
                        <a:pt x="967" y="58"/>
                        <a:pt x="990" y="57"/>
                        <a:pt x="1000" y="59"/>
                      </a:cubicBezTo>
                      <a:cubicBezTo>
                        <a:pt x="997" y="67"/>
                        <a:pt x="992" y="67"/>
                        <a:pt x="986" y="73"/>
                      </a:cubicBezTo>
                      <a:cubicBezTo>
                        <a:pt x="991" y="98"/>
                        <a:pt x="996" y="101"/>
                        <a:pt x="968" y="95"/>
                      </a:cubicBezTo>
                      <a:cubicBezTo>
                        <a:pt x="961" y="85"/>
                        <a:pt x="956" y="86"/>
                        <a:pt x="946" y="81"/>
                      </a:cubicBezTo>
                      <a:cubicBezTo>
                        <a:pt x="920" y="84"/>
                        <a:pt x="926" y="87"/>
                        <a:pt x="926" y="113"/>
                      </a:cubicBezTo>
                      <a:lnTo>
                        <a:pt x="908" y="121"/>
                      </a:lnTo>
                      <a:lnTo>
                        <a:pt x="922" y="133"/>
                      </a:lnTo>
                      <a:cubicBezTo>
                        <a:pt x="923" y="155"/>
                        <a:pt x="916" y="168"/>
                        <a:pt x="934" y="177"/>
                      </a:cubicBezTo>
                      <a:cubicBezTo>
                        <a:pt x="938" y="182"/>
                        <a:pt x="942" y="195"/>
                        <a:pt x="942" y="195"/>
                      </a:cubicBezTo>
                      <a:cubicBezTo>
                        <a:pt x="939" y="196"/>
                        <a:pt x="933" y="196"/>
                        <a:pt x="932" y="199"/>
                      </a:cubicBezTo>
                      <a:cubicBezTo>
                        <a:pt x="931" y="203"/>
                        <a:pt x="938" y="253"/>
                        <a:pt x="938" y="253"/>
                      </a:cubicBezTo>
                      <a:cubicBezTo>
                        <a:pt x="945" y="263"/>
                        <a:pt x="962" y="256"/>
                        <a:pt x="974" y="257"/>
                      </a:cubicBezTo>
                      <a:cubicBezTo>
                        <a:pt x="980" y="267"/>
                        <a:pt x="987" y="268"/>
                        <a:pt x="998" y="271"/>
                      </a:cubicBezTo>
                      <a:cubicBezTo>
                        <a:pt x="1042" y="268"/>
                        <a:pt x="1015" y="264"/>
                        <a:pt x="1054" y="261"/>
                      </a:cubicBezTo>
                      <a:cubicBezTo>
                        <a:pt x="1071" y="267"/>
                        <a:pt x="1048" y="257"/>
                        <a:pt x="1062" y="271"/>
                      </a:cubicBezTo>
                      <a:cubicBezTo>
                        <a:pt x="1065" y="274"/>
                        <a:pt x="1078" y="276"/>
                        <a:pt x="1082" y="279"/>
                      </a:cubicBezTo>
                      <a:cubicBezTo>
                        <a:pt x="1086" y="292"/>
                        <a:pt x="1076" y="292"/>
                        <a:pt x="1066" y="295"/>
                      </a:cubicBezTo>
                      <a:cubicBezTo>
                        <a:pt x="1069" y="318"/>
                        <a:pt x="1068" y="309"/>
                        <a:pt x="1078" y="323"/>
                      </a:cubicBezTo>
                      <a:cubicBezTo>
                        <a:pt x="1070" y="328"/>
                        <a:pt x="1068" y="333"/>
                        <a:pt x="1064" y="341"/>
                      </a:cubicBezTo>
                      <a:cubicBezTo>
                        <a:pt x="1067" y="354"/>
                        <a:pt x="1068" y="361"/>
                        <a:pt x="1082" y="365"/>
                      </a:cubicBezTo>
                      <a:cubicBezTo>
                        <a:pt x="1087" y="379"/>
                        <a:pt x="1104" y="374"/>
                        <a:pt x="1116" y="371"/>
                      </a:cubicBezTo>
                      <a:cubicBezTo>
                        <a:pt x="1118" y="370"/>
                        <a:pt x="1120" y="367"/>
                        <a:pt x="1122" y="367"/>
                      </a:cubicBezTo>
                      <a:cubicBezTo>
                        <a:pt x="1125" y="367"/>
                        <a:pt x="1126" y="371"/>
                        <a:pt x="1128" y="373"/>
                      </a:cubicBezTo>
                      <a:cubicBezTo>
                        <a:pt x="1136" y="379"/>
                        <a:pt x="1146" y="380"/>
                        <a:pt x="1154" y="385"/>
                      </a:cubicBezTo>
                      <a:cubicBezTo>
                        <a:pt x="1157" y="393"/>
                        <a:pt x="1146" y="398"/>
                        <a:pt x="1140" y="407"/>
                      </a:cubicBezTo>
                      <a:cubicBezTo>
                        <a:pt x="1131" y="420"/>
                        <a:pt x="1123" y="432"/>
                        <a:pt x="1114" y="445"/>
                      </a:cubicBezTo>
                      <a:cubicBezTo>
                        <a:pt x="1111" y="456"/>
                        <a:pt x="1109" y="464"/>
                        <a:pt x="1122" y="467"/>
                      </a:cubicBezTo>
                      <a:cubicBezTo>
                        <a:pt x="1136" y="476"/>
                        <a:pt x="1132" y="470"/>
                        <a:pt x="1136" y="481"/>
                      </a:cubicBezTo>
                      <a:cubicBezTo>
                        <a:pt x="1134" y="494"/>
                        <a:pt x="1128" y="497"/>
                        <a:pt x="1118" y="507"/>
                      </a:cubicBezTo>
                      <a:cubicBezTo>
                        <a:pt x="1120" y="516"/>
                        <a:pt x="1125" y="526"/>
                        <a:pt x="1120" y="535"/>
                      </a:cubicBezTo>
                      <a:cubicBezTo>
                        <a:pt x="1119" y="537"/>
                        <a:pt x="1116" y="536"/>
                        <a:pt x="1114" y="537"/>
                      </a:cubicBezTo>
                      <a:cubicBezTo>
                        <a:pt x="1109" y="539"/>
                        <a:pt x="1100" y="551"/>
                        <a:pt x="1100" y="543"/>
                      </a:cubicBezTo>
                      <a:cubicBezTo>
                        <a:pt x="1102" y="592"/>
                        <a:pt x="1092" y="607"/>
                        <a:pt x="1132" y="623"/>
                      </a:cubicBezTo>
                      <a:cubicBezTo>
                        <a:pt x="1142" y="638"/>
                        <a:pt x="1135" y="634"/>
                        <a:pt x="1150" y="637"/>
                      </a:cubicBezTo>
                      <a:cubicBezTo>
                        <a:pt x="1152" y="641"/>
                        <a:pt x="1153" y="646"/>
                        <a:pt x="1156" y="649"/>
                      </a:cubicBezTo>
                      <a:cubicBezTo>
                        <a:pt x="1160" y="653"/>
                        <a:pt x="1167" y="652"/>
                        <a:pt x="1172" y="653"/>
                      </a:cubicBezTo>
                      <a:cubicBezTo>
                        <a:pt x="1185" y="656"/>
                        <a:pt x="1197" y="660"/>
                        <a:pt x="1210" y="663"/>
                      </a:cubicBezTo>
                      <a:cubicBezTo>
                        <a:pt x="1211" y="665"/>
                        <a:pt x="1215" y="667"/>
                        <a:pt x="1214" y="669"/>
                      </a:cubicBezTo>
                      <a:cubicBezTo>
                        <a:pt x="1212" y="674"/>
                        <a:pt x="1202" y="681"/>
                        <a:pt x="1202" y="681"/>
                      </a:cubicBezTo>
                      <a:cubicBezTo>
                        <a:pt x="1198" y="692"/>
                        <a:pt x="1196" y="695"/>
                        <a:pt x="1186" y="701"/>
                      </a:cubicBezTo>
                      <a:cubicBezTo>
                        <a:pt x="1182" y="706"/>
                        <a:pt x="1178" y="719"/>
                        <a:pt x="1178" y="719"/>
                      </a:cubicBezTo>
                      <a:cubicBezTo>
                        <a:pt x="1180" y="759"/>
                        <a:pt x="1176" y="744"/>
                        <a:pt x="1190" y="765"/>
                      </a:cubicBezTo>
                      <a:cubicBezTo>
                        <a:pt x="1192" y="786"/>
                        <a:pt x="1196" y="817"/>
                        <a:pt x="1208" y="835"/>
                      </a:cubicBezTo>
                      <a:cubicBezTo>
                        <a:pt x="1211" y="847"/>
                        <a:pt x="1211" y="858"/>
                        <a:pt x="1202" y="867"/>
                      </a:cubicBezTo>
                      <a:cubicBezTo>
                        <a:pt x="1205" y="886"/>
                        <a:pt x="1208" y="889"/>
                        <a:pt x="1226" y="895"/>
                      </a:cubicBezTo>
                      <a:cubicBezTo>
                        <a:pt x="1240" y="884"/>
                        <a:pt x="1243" y="886"/>
                        <a:pt x="1260" y="889"/>
                      </a:cubicBezTo>
                      <a:cubicBezTo>
                        <a:pt x="1269" y="902"/>
                        <a:pt x="1276" y="894"/>
                        <a:pt x="1288" y="889"/>
                      </a:cubicBezTo>
                      <a:cubicBezTo>
                        <a:pt x="1307" y="894"/>
                        <a:pt x="1299" y="895"/>
                        <a:pt x="1312" y="889"/>
                      </a:cubicBezTo>
                      <a:cubicBezTo>
                        <a:pt x="1313" y="887"/>
                        <a:pt x="1312" y="884"/>
                        <a:pt x="1314" y="883"/>
                      </a:cubicBezTo>
                      <a:cubicBezTo>
                        <a:pt x="1316" y="882"/>
                        <a:pt x="1318" y="886"/>
                        <a:pt x="1320" y="887"/>
                      </a:cubicBezTo>
                      <a:cubicBezTo>
                        <a:pt x="1324" y="889"/>
                        <a:pt x="1332" y="891"/>
                        <a:pt x="1332" y="891"/>
                      </a:cubicBezTo>
                      <a:cubicBezTo>
                        <a:pt x="1346" y="888"/>
                        <a:pt x="1356" y="874"/>
                        <a:pt x="1368" y="865"/>
                      </a:cubicBezTo>
                      <a:cubicBezTo>
                        <a:pt x="1379" y="869"/>
                        <a:pt x="1375" y="873"/>
                        <a:pt x="1380" y="883"/>
                      </a:cubicBezTo>
                      <a:cubicBezTo>
                        <a:pt x="1385" y="895"/>
                        <a:pt x="1396" y="904"/>
                        <a:pt x="1406" y="911"/>
                      </a:cubicBezTo>
                      <a:cubicBezTo>
                        <a:pt x="1413" y="922"/>
                        <a:pt x="1419" y="926"/>
                        <a:pt x="1404" y="931"/>
                      </a:cubicBezTo>
                      <a:cubicBezTo>
                        <a:pt x="1394" y="946"/>
                        <a:pt x="1424" y="948"/>
                        <a:pt x="1434" y="955"/>
                      </a:cubicBezTo>
                      <a:cubicBezTo>
                        <a:pt x="1436" y="962"/>
                        <a:pt x="1435" y="962"/>
                        <a:pt x="1438" y="959"/>
                      </a:cubicBezTo>
                      <a:cubicBezTo>
                        <a:pt x="1441" y="983"/>
                        <a:pt x="1438" y="993"/>
                        <a:pt x="1462" y="999"/>
                      </a:cubicBezTo>
                      <a:cubicBezTo>
                        <a:pt x="1474" y="995"/>
                        <a:pt x="1477" y="1004"/>
                        <a:pt x="1488" y="1007"/>
                      </a:cubicBezTo>
                      <a:cubicBezTo>
                        <a:pt x="1492" y="1010"/>
                        <a:pt x="1499" y="1009"/>
                        <a:pt x="1502" y="1013"/>
                      </a:cubicBezTo>
                      <a:cubicBezTo>
                        <a:pt x="1507" y="1019"/>
                        <a:pt x="1508" y="1027"/>
                        <a:pt x="1512" y="1033"/>
                      </a:cubicBezTo>
                      <a:cubicBezTo>
                        <a:pt x="1518" y="1052"/>
                        <a:pt x="1520" y="1057"/>
                        <a:pt x="1502" y="1069"/>
                      </a:cubicBezTo>
                      <a:cubicBezTo>
                        <a:pt x="1486" y="1061"/>
                        <a:pt x="1480" y="1057"/>
                        <a:pt x="1462" y="1053"/>
                      </a:cubicBezTo>
                      <a:cubicBezTo>
                        <a:pt x="1446" y="1060"/>
                        <a:pt x="1451" y="1068"/>
                        <a:pt x="1440" y="1079"/>
                      </a:cubicBezTo>
                      <a:cubicBezTo>
                        <a:pt x="1436" y="1091"/>
                        <a:pt x="1424" y="1109"/>
                        <a:pt x="1442" y="1115"/>
                      </a:cubicBezTo>
                      <a:cubicBezTo>
                        <a:pt x="1441" y="1118"/>
                        <a:pt x="1441" y="1122"/>
                        <a:pt x="1440" y="1125"/>
                      </a:cubicBezTo>
                      <a:cubicBezTo>
                        <a:pt x="1439" y="1128"/>
                        <a:pt x="1435" y="1130"/>
                        <a:pt x="1434" y="1133"/>
                      </a:cubicBezTo>
                      <a:cubicBezTo>
                        <a:pt x="1433" y="1135"/>
                        <a:pt x="1436" y="1139"/>
                        <a:pt x="1436" y="1139"/>
                      </a:cubicBezTo>
                      <a:cubicBezTo>
                        <a:pt x="1433" y="1152"/>
                        <a:pt x="1429" y="1164"/>
                        <a:pt x="1426" y="1177"/>
                      </a:cubicBezTo>
                      <a:cubicBezTo>
                        <a:pt x="1424" y="1185"/>
                        <a:pt x="1414" y="1199"/>
                        <a:pt x="1414" y="1199"/>
                      </a:cubicBezTo>
                      <a:cubicBezTo>
                        <a:pt x="1411" y="1213"/>
                        <a:pt x="1402" y="1213"/>
                        <a:pt x="1394" y="1223"/>
                      </a:cubicBezTo>
                      <a:cubicBezTo>
                        <a:pt x="1383" y="1237"/>
                        <a:pt x="1376" y="1253"/>
                        <a:pt x="1364" y="1265"/>
                      </a:cubicBezTo>
                      <a:cubicBezTo>
                        <a:pt x="1350" y="1256"/>
                        <a:pt x="1353" y="1238"/>
                        <a:pt x="1342" y="1227"/>
                      </a:cubicBezTo>
                      <a:cubicBezTo>
                        <a:pt x="1334" y="1219"/>
                        <a:pt x="1310" y="1221"/>
                        <a:pt x="1300" y="1219"/>
                      </a:cubicBezTo>
                      <a:cubicBezTo>
                        <a:pt x="1295" y="1208"/>
                        <a:pt x="1289" y="1197"/>
                        <a:pt x="1282" y="1187"/>
                      </a:cubicBezTo>
                      <a:cubicBezTo>
                        <a:pt x="1286" y="1182"/>
                        <a:pt x="1294" y="1179"/>
                        <a:pt x="1296" y="1173"/>
                      </a:cubicBezTo>
                      <a:cubicBezTo>
                        <a:pt x="1298" y="1168"/>
                        <a:pt x="1285" y="1163"/>
                        <a:pt x="1284" y="1163"/>
                      </a:cubicBezTo>
                      <a:cubicBezTo>
                        <a:pt x="1271" y="1161"/>
                        <a:pt x="1259" y="1160"/>
                        <a:pt x="1246" y="1159"/>
                      </a:cubicBezTo>
                      <a:cubicBezTo>
                        <a:pt x="1244" y="1158"/>
                        <a:pt x="1242" y="1157"/>
                        <a:pt x="1240" y="1155"/>
                      </a:cubicBezTo>
                      <a:cubicBezTo>
                        <a:pt x="1238" y="1153"/>
                        <a:pt x="1238" y="1151"/>
                        <a:pt x="1236" y="1149"/>
                      </a:cubicBezTo>
                      <a:cubicBezTo>
                        <a:pt x="1229" y="1144"/>
                        <a:pt x="1218" y="1144"/>
                        <a:pt x="1210" y="1139"/>
                      </a:cubicBezTo>
                      <a:cubicBezTo>
                        <a:pt x="1199" y="1143"/>
                        <a:pt x="1194" y="1152"/>
                        <a:pt x="1184" y="1155"/>
                      </a:cubicBezTo>
                      <a:cubicBezTo>
                        <a:pt x="1178" y="1149"/>
                        <a:pt x="1176" y="1143"/>
                        <a:pt x="1170" y="1137"/>
                      </a:cubicBezTo>
                      <a:cubicBezTo>
                        <a:pt x="1152" y="1143"/>
                        <a:pt x="1149" y="1140"/>
                        <a:pt x="1124" y="1137"/>
                      </a:cubicBezTo>
                      <a:cubicBezTo>
                        <a:pt x="1116" y="1113"/>
                        <a:pt x="1109" y="1125"/>
                        <a:pt x="1074" y="1127"/>
                      </a:cubicBezTo>
                      <a:cubicBezTo>
                        <a:pt x="1067" y="1132"/>
                        <a:pt x="1061" y="1140"/>
                        <a:pt x="1054" y="1147"/>
                      </a:cubicBezTo>
                      <a:cubicBezTo>
                        <a:pt x="1047" y="1138"/>
                        <a:pt x="1042" y="1130"/>
                        <a:pt x="1032" y="1123"/>
                      </a:cubicBezTo>
                      <a:cubicBezTo>
                        <a:pt x="1028" y="1109"/>
                        <a:pt x="1020" y="1106"/>
                        <a:pt x="1006" y="1103"/>
                      </a:cubicBezTo>
                      <a:cubicBezTo>
                        <a:pt x="988" y="1106"/>
                        <a:pt x="991" y="1118"/>
                        <a:pt x="974" y="1127"/>
                      </a:cubicBezTo>
                      <a:cubicBezTo>
                        <a:pt x="965" y="1125"/>
                        <a:pt x="962" y="1120"/>
                        <a:pt x="954" y="1117"/>
                      </a:cubicBezTo>
                      <a:cubicBezTo>
                        <a:pt x="916" y="1128"/>
                        <a:pt x="940" y="1153"/>
                        <a:pt x="918" y="1167"/>
                      </a:cubicBezTo>
                      <a:cubicBezTo>
                        <a:pt x="906" y="1175"/>
                        <a:pt x="890" y="1170"/>
                        <a:pt x="876" y="1171"/>
                      </a:cubicBezTo>
                      <a:cubicBezTo>
                        <a:pt x="863" y="1180"/>
                        <a:pt x="854" y="1181"/>
                        <a:pt x="838" y="1183"/>
                      </a:cubicBezTo>
                      <a:cubicBezTo>
                        <a:pt x="831" y="1193"/>
                        <a:pt x="836" y="1188"/>
                        <a:pt x="822" y="1197"/>
                      </a:cubicBezTo>
                      <a:cubicBezTo>
                        <a:pt x="820" y="1198"/>
                        <a:pt x="816" y="1201"/>
                        <a:pt x="816" y="1201"/>
                      </a:cubicBezTo>
                      <a:cubicBezTo>
                        <a:pt x="811" y="1215"/>
                        <a:pt x="805" y="1213"/>
                        <a:pt x="792" y="1211"/>
                      </a:cubicBezTo>
                      <a:cubicBezTo>
                        <a:pt x="784" y="1207"/>
                        <a:pt x="768" y="1197"/>
                        <a:pt x="768" y="1197"/>
                      </a:cubicBezTo>
                      <a:cubicBezTo>
                        <a:pt x="757" y="1174"/>
                        <a:pt x="723" y="1180"/>
                        <a:pt x="702" y="1179"/>
                      </a:cubicBezTo>
                      <a:cubicBezTo>
                        <a:pt x="697" y="1172"/>
                        <a:pt x="693" y="1168"/>
                        <a:pt x="686" y="1163"/>
                      </a:cubicBezTo>
                      <a:cubicBezTo>
                        <a:pt x="685" y="1147"/>
                        <a:pt x="686" y="1137"/>
                        <a:pt x="678" y="1125"/>
                      </a:cubicBezTo>
                      <a:cubicBezTo>
                        <a:pt x="669" y="1131"/>
                        <a:pt x="670" y="1140"/>
                        <a:pt x="660" y="1133"/>
                      </a:cubicBezTo>
                      <a:cubicBezTo>
                        <a:pt x="649" y="1138"/>
                        <a:pt x="638" y="1139"/>
                        <a:pt x="626" y="1141"/>
                      </a:cubicBezTo>
                      <a:cubicBezTo>
                        <a:pt x="618" y="1154"/>
                        <a:pt x="619" y="1140"/>
                        <a:pt x="614" y="1135"/>
                      </a:cubicBezTo>
                      <a:cubicBezTo>
                        <a:pt x="609" y="1130"/>
                        <a:pt x="596" y="1123"/>
                        <a:pt x="596" y="1123"/>
                      </a:cubicBezTo>
                      <a:cubicBezTo>
                        <a:pt x="578" y="1132"/>
                        <a:pt x="578" y="1129"/>
                        <a:pt x="560" y="1125"/>
                      </a:cubicBezTo>
                      <a:cubicBezTo>
                        <a:pt x="556" y="1117"/>
                        <a:pt x="556" y="1110"/>
                        <a:pt x="546" y="1113"/>
                      </a:cubicBezTo>
                      <a:cubicBezTo>
                        <a:pt x="543" y="1121"/>
                        <a:pt x="544" y="1126"/>
                        <a:pt x="536" y="1131"/>
                      </a:cubicBezTo>
                      <a:cubicBezTo>
                        <a:pt x="524" y="1119"/>
                        <a:pt x="516" y="1110"/>
                        <a:pt x="500" y="1105"/>
                      </a:cubicBezTo>
                      <a:cubicBezTo>
                        <a:pt x="491" y="1091"/>
                        <a:pt x="497" y="1095"/>
                        <a:pt x="486" y="1091"/>
                      </a:cubicBezTo>
                      <a:cubicBezTo>
                        <a:pt x="481" y="1096"/>
                        <a:pt x="471" y="1127"/>
                        <a:pt x="468" y="1127"/>
                      </a:cubicBezTo>
                      <a:cubicBezTo>
                        <a:pt x="457" y="1119"/>
                        <a:pt x="443" y="1104"/>
                        <a:pt x="430" y="1097"/>
                      </a:cubicBezTo>
                      <a:cubicBezTo>
                        <a:pt x="427" y="1088"/>
                        <a:pt x="390" y="1096"/>
                        <a:pt x="382" y="1097"/>
                      </a:cubicBezTo>
                      <a:cubicBezTo>
                        <a:pt x="379" y="1088"/>
                        <a:pt x="375" y="1087"/>
                        <a:pt x="366" y="1085"/>
                      </a:cubicBezTo>
                      <a:cubicBezTo>
                        <a:pt x="360" y="1076"/>
                        <a:pt x="360" y="1065"/>
                        <a:pt x="350" y="1059"/>
                      </a:cubicBezTo>
                      <a:cubicBezTo>
                        <a:pt x="343" y="1061"/>
                        <a:pt x="335" y="1076"/>
                        <a:pt x="328" y="1077"/>
                      </a:cubicBezTo>
                      <a:cubicBezTo>
                        <a:pt x="300" y="1079"/>
                        <a:pt x="272" y="1078"/>
                        <a:pt x="244" y="1079"/>
                      </a:cubicBezTo>
                      <a:cubicBezTo>
                        <a:pt x="239" y="1095"/>
                        <a:pt x="248" y="1071"/>
                        <a:pt x="226" y="1093"/>
                      </a:cubicBezTo>
                      <a:cubicBezTo>
                        <a:pt x="217" y="1102"/>
                        <a:pt x="204" y="1123"/>
                        <a:pt x="192" y="1127"/>
                      </a:cubicBezTo>
                      <a:cubicBezTo>
                        <a:pt x="181" y="1135"/>
                        <a:pt x="168" y="1135"/>
                        <a:pt x="158" y="1145"/>
                      </a:cubicBezTo>
                      <a:cubicBezTo>
                        <a:pt x="152" y="1151"/>
                        <a:pt x="140" y="1163"/>
                        <a:pt x="140" y="1163"/>
                      </a:cubicBezTo>
                      <a:cubicBezTo>
                        <a:pt x="126" y="1160"/>
                        <a:pt x="130" y="1155"/>
                        <a:pt x="120" y="1149"/>
                      </a:cubicBezTo>
                      <a:cubicBezTo>
                        <a:pt x="116" y="1147"/>
                        <a:pt x="112" y="1147"/>
                        <a:pt x="108" y="1145"/>
                      </a:cubicBezTo>
                      <a:cubicBezTo>
                        <a:pt x="106" y="1144"/>
                        <a:pt x="104" y="1142"/>
                        <a:pt x="102" y="1141"/>
                      </a:cubicBezTo>
                      <a:cubicBezTo>
                        <a:pt x="80" y="1148"/>
                        <a:pt x="113" y="1139"/>
                        <a:pt x="90" y="1139"/>
                      </a:cubicBezTo>
                      <a:cubicBezTo>
                        <a:pt x="85" y="1139"/>
                        <a:pt x="82" y="1148"/>
                        <a:pt x="78" y="1149"/>
                      </a:cubicBezTo>
                      <a:cubicBezTo>
                        <a:pt x="72" y="1151"/>
                        <a:pt x="63" y="1151"/>
                        <a:pt x="58" y="1150"/>
                      </a:cubicBezTo>
                      <a:lnTo>
                        <a:pt x="49" y="1145"/>
                      </a:lnTo>
                      <a:lnTo>
                        <a:pt x="48" y="1129"/>
                      </a:lnTo>
                      <a:lnTo>
                        <a:pt x="40" y="1124"/>
                      </a:lnTo>
                      <a:lnTo>
                        <a:pt x="33" y="1103"/>
                      </a:lnTo>
                      <a:lnTo>
                        <a:pt x="28" y="1082"/>
                      </a:lnTo>
                      <a:lnTo>
                        <a:pt x="19" y="1067"/>
                      </a:lnTo>
                      <a:lnTo>
                        <a:pt x="3" y="1031"/>
                      </a:lnTo>
                      <a:lnTo>
                        <a:pt x="7" y="1012"/>
                      </a:lnTo>
                      <a:lnTo>
                        <a:pt x="0" y="997"/>
                      </a:lnTo>
                      <a:lnTo>
                        <a:pt x="4" y="971"/>
                      </a:lnTo>
                      <a:lnTo>
                        <a:pt x="16" y="964"/>
                      </a:lnTo>
                      <a:lnTo>
                        <a:pt x="7" y="932"/>
                      </a:lnTo>
                      <a:lnTo>
                        <a:pt x="13" y="908"/>
                      </a:lnTo>
                      <a:lnTo>
                        <a:pt x="40" y="889"/>
                      </a:lnTo>
                      <a:lnTo>
                        <a:pt x="70" y="904"/>
                      </a:lnTo>
                      <a:lnTo>
                        <a:pt x="82" y="893"/>
                      </a:lnTo>
                      <a:lnTo>
                        <a:pt x="99" y="887"/>
                      </a:lnTo>
                      <a:lnTo>
                        <a:pt x="130" y="880"/>
                      </a:lnTo>
                      <a:lnTo>
                        <a:pt x="154" y="878"/>
                      </a:lnTo>
                      <a:lnTo>
                        <a:pt x="159" y="865"/>
                      </a:lnTo>
                      <a:lnTo>
                        <a:pt x="193" y="856"/>
                      </a:lnTo>
                      <a:lnTo>
                        <a:pt x="208" y="859"/>
                      </a:lnTo>
                      <a:lnTo>
                        <a:pt x="228" y="869"/>
                      </a:lnTo>
                      <a:lnTo>
                        <a:pt x="264" y="866"/>
                      </a:lnTo>
                      <a:lnTo>
                        <a:pt x="282" y="856"/>
                      </a:lnTo>
                      <a:lnTo>
                        <a:pt x="316" y="854"/>
                      </a:lnTo>
                      <a:lnTo>
                        <a:pt x="324" y="842"/>
                      </a:lnTo>
                      <a:lnTo>
                        <a:pt x="327" y="827"/>
                      </a:lnTo>
                      <a:lnTo>
                        <a:pt x="316" y="808"/>
                      </a:lnTo>
                      <a:lnTo>
                        <a:pt x="319" y="796"/>
                      </a:lnTo>
                      <a:lnTo>
                        <a:pt x="328" y="788"/>
                      </a:lnTo>
                      <a:lnTo>
                        <a:pt x="346" y="782"/>
                      </a:lnTo>
                      <a:lnTo>
                        <a:pt x="361" y="776"/>
                      </a:lnTo>
                      <a:lnTo>
                        <a:pt x="378" y="773"/>
                      </a:lnTo>
                      <a:lnTo>
                        <a:pt x="388" y="764"/>
                      </a:lnTo>
                      <a:lnTo>
                        <a:pt x="399" y="752"/>
                      </a:lnTo>
                      <a:lnTo>
                        <a:pt x="420" y="748"/>
                      </a:lnTo>
                      <a:lnTo>
                        <a:pt x="438" y="734"/>
                      </a:lnTo>
                      <a:lnTo>
                        <a:pt x="438" y="716"/>
                      </a:lnTo>
                      <a:lnTo>
                        <a:pt x="430" y="698"/>
                      </a:lnTo>
                      <a:lnTo>
                        <a:pt x="426" y="688"/>
                      </a:lnTo>
                      <a:lnTo>
                        <a:pt x="441" y="677"/>
                      </a:lnTo>
                      <a:lnTo>
                        <a:pt x="454" y="677"/>
                      </a:lnTo>
                      <a:lnTo>
                        <a:pt x="471" y="674"/>
                      </a:lnTo>
                      <a:lnTo>
                        <a:pt x="475" y="656"/>
                      </a:lnTo>
                      <a:lnTo>
                        <a:pt x="465" y="643"/>
                      </a:lnTo>
                      <a:lnTo>
                        <a:pt x="451" y="622"/>
                      </a:lnTo>
                      <a:lnTo>
                        <a:pt x="420" y="605"/>
                      </a:lnTo>
                      <a:lnTo>
                        <a:pt x="418" y="593"/>
                      </a:lnTo>
                      <a:lnTo>
                        <a:pt x="426" y="584"/>
                      </a:lnTo>
                      <a:lnTo>
                        <a:pt x="436" y="575"/>
                      </a:lnTo>
                      <a:lnTo>
                        <a:pt x="441" y="560"/>
                      </a:lnTo>
                      <a:lnTo>
                        <a:pt x="438" y="542"/>
                      </a:lnTo>
                      <a:lnTo>
                        <a:pt x="429" y="529"/>
                      </a:lnTo>
                      <a:lnTo>
                        <a:pt x="403" y="527"/>
                      </a:lnTo>
                      <a:lnTo>
                        <a:pt x="382" y="520"/>
                      </a:lnTo>
                      <a:lnTo>
                        <a:pt x="375" y="506"/>
                      </a:lnTo>
                      <a:lnTo>
                        <a:pt x="357" y="496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5" name="Freeform 6"/>
                <p:cNvSpPr>
                  <a:spLocks/>
                </p:cNvSpPr>
                <p:nvPr/>
              </p:nvSpPr>
              <p:spPr bwMode="gray">
                <a:xfrm>
                  <a:off x="2432" y="1077"/>
                  <a:ext cx="1619" cy="1559"/>
                </a:xfrm>
                <a:custGeom>
                  <a:avLst/>
                  <a:gdLst>
                    <a:gd name="T0" fmla="*/ 14 w 1761"/>
                    <a:gd name="T1" fmla="*/ 850 h 1565"/>
                    <a:gd name="T2" fmla="*/ 25 w 1761"/>
                    <a:gd name="T3" fmla="*/ 743 h 1565"/>
                    <a:gd name="T4" fmla="*/ 84 w 1761"/>
                    <a:gd name="T5" fmla="*/ 650 h 1565"/>
                    <a:gd name="T6" fmla="*/ 137 w 1761"/>
                    <a:gd name="T7" fmla="*/ 577 h 1565"/>
                    <a:gd name="T8" fmla="*/ 173 w 1761"/>
                    <a:gd name="T9" fmla="*/ 555 h 1565"/>
                    <a:gd name="T10" fmla="*/ 221 w 1761"/>
                    <a:gd name="T11" fmla="*/ 488 h 1565"/>
                    <a:gd name="T12" fmla="*/ 234 w 1761"/>
                    <a:gd name="T13" fmla="*/ 325 h 1565"/>
                    <a:gd name="T14" fmla="*/ 266 w 1761"/>
                    <a:gd name="T15" fmla="*/ 247 h 1565"/>
                    <a:gd name="T16" fmla="*/ 314 w 1761"/>
                    <a:gd name="T17" fmla="*/ 287 h 1565"/>
                    <a:gd name="T18" fmla="*/ 334 w 1761"/>
                    <a:gd name="T19" fmla="*/ 236 h 1565"/>
                    <a:gd name="T20" fmla="*/ 354 w 1761"/>
                    <a:gd name="T21" fmla="*/ 115 h 1565"/>
                    <a:gd name="T22" fmla="*/ 363 w 1761"/>
                    <a:gd name="T23" fmla="*/ 1 h 1565"/>
                    <a:gd name="T24" fmla="*/ 421 w 1761"/>
                    <a:gd name="T25" fmla="*/ 108 h 1565"/>
                    <a:gd name="T26" fmla="*/ 425 w 1761"/>
                    <a:gd name="T27" fmla="*/ 158 h 1565"/>
                    <a:gd name="T28" fmla="*/ 474 w 1761"/>
                    <a:gd name="T29" fmla="*/ 191 h 1565"/>
                    <a:gd name="T30" fmla="*/ 533 w 1761"/>
                    <a:gd name="T31" fmla="*/ 234 h 1565"/>
                    <a:gd name="T32" fmla="*/ 593 w 1761"/>
                    <a:gd name="T33" fmla="*/ 149 h 1565"/>
                    <a:gd name="T34" fmla="*/ 656 w 1761"/>
                    <a:gd name="T35" fmla="*/ 205 h 1565"/>
                    <a:gd name="T36" fmla="*/ 723 w 1761"/>
                    <a:gd name="T37" fmla="*/ 256 h 1565"/>
                    <a:gd name="T38" fmla="*/ 722 w 1761"/>
                    <a:gd name="T39" fmla="*/ 331 h 1565"/>
                    <a:gd name="T40" fmla="*/ 757 w 1761"/>
                    <a:gd name="T41" fmla="*/ 470 h 1565"/>
                    <a:gd name="T42" fmla="*/ 731 w 1761"/>
                    <a:gd name="T43" fmla="*/ 595 h 1565"/>
                    <a:gd name="T44" fmla="*/ 709 w 1761"/>
                    <a:gd name="T45" fmla="*/ 626 h 1565"/>
                    <a:gd name="T46" fmla="*/ 646 w 1761"/>
                    <a:gd name="T47" fmla="*/ 667 h 1565"/>
                    <a:gd name="T48" fmla="*/ 599 w 1761"/>
                    <a:gd name="T49" fmla="*/ 608 h 1565"/>
                    <a:gd name="T50" fmla="*/ 590 w 1761"/>
                    <a:gd name="T51" fmla="*/ 741 h 1565"/>
                    <a:gd name="T52" fmla="*/ 603 w 1761"/>
                    <a:gd name="T53" fmla="*/ 861 h 1565"/>
                    <a:gd name="T54" fmla="*/ 664 w 1761"/>
                    <a:gd name="T55" fmla="*/ 946 h 1565"/>
                    <a:gd name="T56" fmla="*/ 672 w 1761"/>
                    <a:gd name="T57" fmla="*/ 1042 h 1565"/>
                    <a:gd name="T58" fmla="*/ 666 w 1761"/>
                    <a:gd name="T59" fmla="*/ 1137 h 1565"/>
                    <a:gd name="T60" fmla="*/ 610 w 1761"/>
                    <a:gd name="T61" fmla="*/ 1219 h 1565"/>
                    <a:gd name="T62" fmla="*/ 554 w 1761"/>
                    <a:gd name="T63" fmla="*/ 1301 h 1565"/>
                    <a:gd name="T64" fmla="*/ 516 w 1761"/>
                    <a:gd name="T65" fmla="*/ 1312 h 1565"/>
                    <a:gd name="T66" fmla="*/ 453 w 1761"/>
                    <a:gd name="T67" fmla="*/ 1312 h 1565"/>
                    <a:gd name="T68" fmla="*/ 415 w 1761"/>
                    <a:gd name="T69" fmla="*/ 1197 h 1565"/>
                    <a:gd name="T70" fmla="*/ 363 w 1761"/>
                    <a:gd name="T71" fmla="*/ 1188 h 1565"/>
                    <a:gd name="T72" fmla="*/ 330 w 1761"/>
                    <a:gd name="T73" fmla="*/ 1299 h 1565"/>
                    <a:gd name="T74" fmla="*/ 351 w 1761"/>
                    <a:gd name="T75" fmla="*/ 1402 h 1565"/>
                    <a:gd name="T76" fmla="*/ 335 w 1761"/>
                    <a:gd name="T77" fmla="*/ 1485 h 1565"/>
                    <a:gd name="T78" fmla="*/ 299 w 1761"/>
                    <a:gd name="T79" fmla="*/ 1494 h 1565"/>
                    <a:gd name="T80" fmla="*/ 263 w 1761"/>
                    <a:gd name="T81" fmla="*/ 1452 h 1565"/>
                    <a:gd name="T82" fmla="*/ 263 w 1761"/>
                    <a:gd name="T83" fmla="*/ 1376 h 1565"/>
                    <a:gd name="T84" fmla="*/ 270 w 1761"/>
                    <a:gd name="T85" fmla="*/ 1322 h 1565"/>
                    <a:gd name="T86" fmla="*/ 279 w 1761"/>
                    <a:gd name="T87" fmla="*/ 1229 h 1565"/>
                    <a:gd name="T88" fmla="*/ 247 w 1761"/>
                    <a:gd name="T89" fmla="*/ 1211 h 1565"/>
                    <a:gd name="T90" fmla="*/ 243 w 1761"/>
                    <a:gd name="T91" fmla="*/ 1154 h 1565"/>
                    <a:gd name="T92" fmla="*/ 236 w 1761"/>
                    <a:gd name="T93" fmla="*/ 1115 h 1565"/>
                    <a:gd name="T94" fmla="*/ 193 w 1761"/>
                    <a:gd name="T95" fmla="*/ 1113 h 1565"/>
                    <a:gd name="T96" fmla="*/ 179 w 1761"/>
                    <a:gd name="T97" fmla="*/ 1023 h 1565"/>
                    <a:gd name="T98" fmla="*/ 183 w 1761"/>
                    <a:gd name="T99" fmla="*/ 935 h 1565"/>
                    <a:gd name="T100" fmla="*/ 208 w 1761"/>
                    <a:gd name="T101" fmla="*/ 924 h 1565"/>
                    <a:gd name="T102" fmla="*/ 188 w 1761"/>
                    <a:gd name="T103" fmla="*/ 891 h 1565"/>
                    <a:gd name="T104" fmla="*/ 154 w 1761"/>
                    <a:gd name="T105" fmla="*/ 923 h 1565"/>
                    <a:gd name="T106" fmla="*/ 120 w 1761"/>
                    <a:gd name="T107" fmla="*/ 900 h 1565"/>
                    <a:gd name="T108" fmla="*/ 79 w 1761"/>
                    <a:gd name="T109" fmla="*/ 891 h 1565"/>
                    <a:gd name="T110" fmla="*/ 53 w 1761"/>
                    <a:gd name="T111" fmla="*/ 920 h 156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1761" h="1565">
                      <a:moveTo>
                        <a:pt x="108" y="962"/>
                      </a:moveTo>
                      <a:cubicBezTo>
                        <a:pt x="105" y="950"/>
                        <a:pt x="90" y="924"/>
                        <a:pt x="77" y="920"/>
                      </a:cubicBezTo>
                      <a:cubicBezTo>
                        <a:pt x="70" y="911"/>
                        <a:pt x="61" y="896"/>
                        <a:pt x="50" y="893"/>
                      </a:cubicBezTo>
                      <a:cubicBezTo>
                        <a:pt x="29" y="875"/>
                        <a:pt x="62" y="901"/>
                        <a:pt x="35" y="886"/>
                      </a:cubicBezTo>
                      <a:cubicBezTo>
                        <a:pt x="33" y="885"/>
                        <a:pt x="32" y="882"/>
                        <a:pt x="30" y="880"/>
                      </a:cubicBezTo>
                      <a:cubicBezTo>
                        <a:pt x="28" y="879"/>
                        <a:pt x="26" y="878"/>
                        <a:pt x="24" y="877"/>
                      </a:cubicBezTo>
                      <a:cubicBezTo>
                        <a:pt x="20" y="850"/>
                        <a:pt x="24" y="858"/>
                        <a:pt x="6" y="848"/>
                      </a:cubicBezTo>
                      <a:cubicBezTo>
                        <a:pt x="7" y="837"/>
                        <a:pt x="0" y="802"/>
                        <a:pt x="17" y="797"/>
                      </a:cubicBezTo>
                      <a:cubicBezTo>
                        <a:pt x="35" y="802"/>
                        <a:pt x="27" y="802"/>
                        <a:pt x="44" y="791"/>
                      </a:cubicBezTo>
                      <a:cubicBezTo>
                        <a:pt x="46" y="781"/>
                        <a:pt x="48" y="779"/>
                        <a:pt x="55" y="773"/>
                      </a:cubicBezTo>
                      <a:cubicBezTo>
                        <a:pt x="61" y="752"/>
                        <a:pt x="67" y="745"/>
                        <a:pt x="90" y="742"/>
                      </a:cubicBezTo>
                      <a:cubicBezTo>
                        <a:pt x="100" y="727"/>
                        <a:pt x="107" y="720"/>
                        <a:pt x="122" y="711"/>
                      </a:cubicBezTo>
                      <a:cubicBezTo>
                        <a:pt x="134" y="696"/>
                        <a:pt x="145" y="701"/>
                        <a:pt x="166" y="699"/>
                      </a:cubicBezTo>
                      <a:cubicBezTo>
                        <a:pt x="170" y="696"/>
                        <a:pt x="171" y="689"/>
                        <a:pt x="175" y="686"/>
                      </a:cubicBezTo>
                      <a:cubicBezTo>
                        <a:pt x="180" y="682"/>
                        <a:pt x="187" y="682"/>
                        <a:pt x="193" y="679"/>
                      </a:cubicBezTo>
                      <a:cubicBezTo>
                        <a:pt x="201" y="671"/>
                        <a:pt x="200" y="662"/>
                        <a:pt x="208" y="653"/>
                      </a:cubicBezTo>
                      <a:cubicBezTo>
                        <a:pt x="215" y="645"/>
                        <a:pt x="228" y="642"/>
                        <a:pt x="235" y="633"/>
                      </a:cubicBezTo>
                      <a:cubicBezTo>
                        <a:pt x="241" y="613"/>
                        <a:pt x="233" y="631"/>
                        <a:pt x="273" y="624"/>
                      </a:cubicBezTo>
                      <a:cubicBezTo>
                        <a:pt x="281" y="623"/>
                        <a:pt x="299" y="605"/>
                        <a:pt x="311" y="602"/>
                      </a:cubicBezTo>
                      <a:cubicBezTo>
                        <a:pt x="313" y="600"/>
                        <a:pt x="316" y="599"/>
                        <a:pt x="317" y="597"/>
                      </a:cubicBezTo>
                      <a:cubicBezTo>
                        <a:pt x="318" y="595"/>
                        <a:pt x="317" y="592"/>
                        <a:pt x="319" y="590"/>
                      </a:cubicBezTo>
                      <a:cubicBezTo>
                        <a:pt x="323" y="586"/>
                        <a:pt x="330" y="586"/>
                        <a:pt x="335" y="586"/>
                      </a:cubicBezTo>
                      <a:cubicBezTo>
                        <a:pt x="353" y="585"/>
                        <a:pt x="370" y="585"/>
                        <a:pt x="388" y="584"/>
                      </a:cubicBezTo>
                      <a:cubicBezTo>
                        <a:pt x="392" y="577"/>
                        <a:pt x="397" y="578"/>
                        <a:pt x="402" y="573"/>
                      </a:cubicBezTo>
                      <a:cubicBezTo>
                        <a:pt x="404" y="572"/>
                        <a:pt x="397" y="575"/>
                        <a:pt x="399" y="575"/>
                      </a:cubicBezTo>
                      <a:cubicBezTo>
                        <a:pt x="404" y="577"/>
                        <a:pt x="411" y="574"/>
                        <a:pt x="417" y="573"/>
                      </a:cubicBezTo>
                      <a:cubicBezTo>
                        <a:pt x="422" y="565"/>
                        <a:pt x="431" y="560"/>
                        <a:pt x="440" y="557"/>
                      </a:cubicBezTo>
                      <a:cubicBezTo>
                        <a:pt x="449" y="551"/>
                        <a:pt x="454" y="545"/>
                        <a:pt x="464" y="542"/>
                      </a:cubicBezTo>
                      <a:cubicBezTo>
                        <a:pt x="471" y="533"/>
                        <a:pt x="480" y="529"/>
                        <a:pt x="491" y="524"/>
                      </a:cubicBezTo>
                      <a:cubicBezTo>
                        <a:pt x="497" y="517"/>
                        <a:pt x="502" y="510"/>
                        <a:pt x="511" y="508"/>
                      </a:cubicBezTo>
                      <a:cubicBezTo>
                        <a:pt x="515" y="486"/>
                        <a:pt x="519" y="485"/>
                        <a:pt x="528" y="468"/>
                      </a:cubicBezTo>
                      <a:cubicBezTo>
                        <a:pt x="525" y="457"/>
                        <a:pt x="532" y="439"/>
                        <a:pt x="533" y="428"/>
                      </a:cubicBezTo>
                      <a:cubicBezTo>
                        <a:pt x="531" y="406"/>
                        <a:pt x="536" y="400"/>
                        <a:pt x="522" y="388"/>
                      </a:cubicBezTo>
                      <a:cubicBezTo>
                        <a:pt x="524" y="380"/>
                        <a:pt x="527" y="376"/>
                        <a:pt x="533" y="370"/>
                      </a:cubicBezTo>
                      <a:cubicBezTo>
                        <a:pt x="536" y="357"/>
                        <a:pt x="540" y="349"/>
                        <a:pt x="542" y="335"/>
                      </a:cubicBezTo>
                      <a:cubicBezTo>
                        <a:pt x="540" y="326"/>
                        <a:pt x="538" y="320"/>
                        <a:pt x="533" y="312"/>
                      </a:cubicBezTo>
                      <a:cubicBezTo>
                        <a:pt x="530" y="300"/>
                        <a:pt x="531" y="288"/>
                        <a:pt x="522" y="279"/>
                      </a:cubicBezTo>
                      <a:cubicBezTo>
                        <a:pt x="535" y="257"/>
                        <a:pt x="538" y="267"/>
                        <a:pt x="562" y="272"/>
                      </a:cubicBezTo>
                      <a:cubicBezTo>
                        <a:pt x="582" y="266"/>
                        <a:pt x="585" y="258"/>
                        <a:pt x="600" y="246"/>
                      </a:cubicBezTo>
                      <a:cubicBezTo>
                        <a:pt x="608" y="249"/>
                        <a:pt x="609" y="252"/>
                        <a:pt x="615" y="257"/>
                      </a:cubicBezTo>
                      <a:cubicBezTo>
                        <a:pt x="618" y="260"/>
                        <a:pt x="626" y="266"/>
                        <a:pt x="626" y="266"/>
                      </a:cubicBezTo>
                      <a:cubicBezTo>
                        <a:pt x="644" y="264"/>
                        <a:pt x="667" y="260"/>
                        <a:pt x="682" y="272"/>
                      </a:cubicBezTo>
                      <a:cubicBezTo>
                        <a:pt x="688" y="286"/>
                        <a:pt x="700" y="284"/>
                        <a:pt x="713" y="290"/>
                      </a:cubicBezTo>
                      <a:cubicBezTo>
                        <a:pt x="715" y="292"/>
                        <a:pt x="716" y="294"/>
                        <a:pt x="718" y="295"/>
                      </a:cubicBezTo>
                      <a:cubicBezTo>
                        <a:pt x="720" y="296"/>
                        <a:pt x="722" y="296"/>
                        <a:pt x="724" y="297"/>
                      </a:cubicBezTo>
                      <a:cubicBezTo>
                        <a:pt x="734" y="305"/>
                        <a:pt x="736" y="313"/>
                        <a:pt x="749" y="317"/>
                      </a:cubicBezTo>
                      <a:cubicBezTo>
                        <a:pt x="748" y="310"/>
                        <a:pt x="746" y="297"/>
                        <a:pt x="746" y="297"/>
                      </a:cubicBezTo>
                      <a:lnTo>
                        <a:pt x="758" y="270"/>
                      </a:lnTo>
                      <a:cubicBezTo>
                        <a:pt x="777" y="251"/>
                        <a:pt x="763" y="262"/>
                        <a:pt x="751" y="244"/>
                      </a:cubicBezTo>
                      <a:cubicBezTo>
                        <a:pt x="759" y="234"/>
                        <a:pt x="765" y="244"/>
                        <a:pt x="775" y="246"/>
                      </a:cubicBezTo>
                      <a:cubicBezTo>
                        <a:pt x="781" y="247"/>
                        <a:pt x="793" y="250"/>
                        <a:pt x="793" y="250"/>
                      </a:cubicBezTo>
                      <a:cubicBezTo>
                        <a:pt x="796" y="233"/>
                        <a:pt x="796" y="209"/>
                        <a:pt x="811" y="197"/>
                      </a:cubicBezTo>
                      <a:cubicBezTo>
                        <a:pt x="814" y="163"/>
                        <a:pt x="813" y="187"/>
                        <a:pt x="826" y="170"/>
                      </a:cubicBezTo>
                      <a:cubicBezTo>
                        <a:pt x="822" y="158"/>
                        <a:pt x="816" y="147"/>
                        <a:pt x="806" y="139"/>
                      </a:cubicBezTo>
                      <a:cubicBezTo>
                        <a:pt x="809" y="125"/>
                        <a:pt x="807" y="121"/>
                        <a:pt x="820" y="115"/>
                      </a:cubicBezTo>
                      <a:cubicBezTo>
                        <a:pt x="823" y="103"/>
                        <a:pt x="817" y="90"/>
                        <a:pt x="806" y="83"/>
                      </a:cubicBezTo>
                      <a:cubicBezTo>
                        <a:pt x="802" y="72"/>
                        <a:pt x="801" y="65"/>
                        <a:pt x="811" y="57"/>
                      </a:cubicBezTo>
                      <a:cubicBezTo>
                        <a:pt x="822" y="38"/>
                        <a:pt x="811" y="62"/>
                        <a:pt x="811" y="43"/>
                      </a:cubicBezTo>
                      <a:cubicBezTo>
                        <a:pt x="811" y="21"/>
                        <a:pt x="822" y="15"/>
                        <a:pt x="840" y="10"/>
                      </a:cubicBezTo>
                      <a:cubicBezTo>
                        <a:pt x="841" y="7"/>
                        <a:pt x="841" y="2"/>
                        <a:pt x="844" y="1"/>
                      </a:cubicBezTo>
                      <a:cubicBezTo>
                        <a:pt x="850" y="0"/>
                        <a:pt x="852" y="11"/>
                        <a:pt x="858" y="14"/>
                      </a:cubicBezTo>
                      <a:cubicBezTo>
                        <a:pt x="864" y="17"/>
                        <a:pt x="871" y="17"/>
                        <a:pt x="878" y="19"/>
                      </a:cubicBezTo>
                      <a:cubicBezTo>
                        <a:pt x="888" y="35"/>
                        <a:pt x="901" y="42"/>
                        <a:pt x="913" y="57"/>
                      </a:cubicBezTo>
                      <a:cubicBezTo>
                        <a:pt x="920" y="77"/>
                        <a:pt x="930" y="87"/>
                        <a:pt x="951" y="92"/>
                      </a:cubicBezTo>
                      <a:cubicBezTo>
                        <a:pt x="961" y="89"/>
                        <a:pt x="966" y="100"/>
                        <a:pt x="975" y="108"/>
                      </a:cubicBezTo>
                      <a:cubicBezTo>
                        <a:pt x="981" y="113"/>
                        <a:pt x="991" y="113"/>
                        <a:pt x="998" y="117"/>
                      </a:cubicBezTo>
                      <a:cubicBezTo>
                        <a:pt x="1005" y="120"/>
                        <a:pt x="1018" y="126"/>
                        <a:pt x="1018" y="126"/>
                      </a:cubicBezTo>
                      <a:cubicBezTo>
                        <a:pt x="1001" y="131"/>
                        <a:pt x="1017" y="140"/>
                        <a:pt x="1007" y="155"/>
                      </a:cubicBezTo>
                      <a:cubicBezTo>
                        <a:pt x="1004" y="159"/>
                        <a:pt x="993" y="159"/>
                        <a:pt x="993" y="159"/>
                      </a:cubicBezTo>
                      <a:cubicBezTo>
                        <a:pt x="992" y="160"/>
                        <a:pt x="983" y="165"/>
                        <a:pt x="984" y="168"/>
                      </a:cubicBezTo>
                      <a:cubicBezTo>
                        <a:pt x="986" y="173"/>
                        <a:pt x="993" y="181"/>
                        <a:pt x="993" y="181"/>
                      </a:cubicBezTo>
                      <a:cubicBezTo>
                        <a:pt x="996" y="198"/>
                        <a:pt x="992" y="204"/>
                        <a:pt x="1009" y="201"/>
                      </a:cubicBezTo>
                      <a:cubicBezTo>
                        <a:pt x="1022" y="203"/>
                        <a:pt x="1027" y="205"/>
                        <a:pt x="1038" y="212"/>
                      </a:cubicBezTo>
                      <a:cubicBezTo>
                        <a:pt x="1048" y="208"/>
                        <a:pt x="1049" y="202"/>
                        <a:pt x="1058" y="197"/>
                      </a:cubicBezTo>
                      <a:cubicBezTo>
                        <a:pt x="1080" y="202"/>
                        <a:pt x="1056" y="197"/>
                        <a:pt x="1100" y="201"/>
                      </a:cubicBezTo>
                      <a:cubicBezTo>
                        <a:pt x="1110" y="202"/>
                        <a:pt x="1129" y="208"/>
                        <a:pt x="1129" y="208"/>
                      </a:cubicBezTo>
                      <a:cubicBezTo>
                        <a:pt x="1133" y="229"/>
                        <a:pt x="1139" y="224"/>
                        <a:pt x="1156" y="221"/>
                      </a:cubicBezTo>
                      <a:cubicBezTo>
                        <a:pt x="1165" y="226"/>
                        <a:pt x="1170" y="235"/>
                        <a:pt x="1173" y="223"/>
                      </a:cubicBezTo>
                      <a:cubicBezTo>
                        <a:pt x="1187" y="233"/>
                        <a:pt x="1190" y="234"/>
                        <a:pt x="1207" y="239"/>
                      </a:cubicBezTo>
                      <a:cubicBezTo>
                        <a:pt x="1215" y="248"/>
                        <a:pt x="1222" y="246"/>
                        <a:pt x="1233" y="244"/>
                      </a:cubicBezTo>
                      <a:cubicBezTo>
                        <a:pt x="1237" y="237"/>
                        <a:pt x="1245" y="232"/>
                        <a:pt x="1251" y="226"/>
                      </a:cubicBezTo>
                      <a:cubicBezTo>
                        <a:pt x="1274" y="213"/>
                        <a:pt x="1286" y="203"/>
                        <a:pt x="1305" y="192"/>
                      </a:cubicBezTo>
                      <a:cubicBezTo>
                        <a:pt x="1308" y="167"/>
                        <a:pt x="1305" y="155"/>
                        <a:pt x="1331" y="146"/>
                      </a:cubicBezTo>
                      <a:cubicBezTo>
                        <a:pt x="1349" y="151"/>
                        <a:pt x="1328" y="143"/>
                        <a:pt x="1342" y="155"/>
                      </a:cubicBezTo>
                      <a:cubicBezTo>
                        <a:pt x="1351" y="162"/>
                        <a:pt x="1365" y="158"/>
                        <a:pt x="1376" y="159"/>
                      </a:cubicBezTo>
                      <a:cubicBezTo>
                        <a:pt x="1395" y="165"/>
                        <a:pt x="1417" y="165"/>
                        <a:pt x="1434" y="155"/>
                      </a:cubicBezTo>
                      <a:cubicBezTo>
                        <a:pt x="1441" y="156"/>
                        <a:pt x="1449" y="155"/>
                        <a:pt x="1456" y="157"/>
                      </a:cubicBezTo>
                      <a:cubicBezTo>
                        <a:pt x="1471" y="161"/>
                        <a:pt x="1463" y="167"/>
                        <a:pt x="1469" y="161"/>
                      </a:cubicBezTo>
                      <a:cubicBezTo>
                        <a:pt x="1472" y="178"/>
                        <a:pt x="1468" y="196"/>
                        <a:pt x="1485" y="201"/>
                      </a:cubicBezTo>
                      <a:cubicBezTo>
                        <a:pt x="1502" y="197"/>
                        <a:pt x="1503" y="207"/>
                        <a:pt x="1516" y="215"/>
                      </a:cubicBezTo>
                      <a:cubicBezTo>
                        <a:pt x="1524" y="219"/>
                        <a:pt x="1535" y="222"/>
                        <a:pt x="1543" y="226"/>
                      </a:cubicBezTo>
                      <a:cubicBezTo>
                        <a:pt x="1567" y="221"/>
                        <a:pt x="1564" y="220"/>
                        <a:pt x="1589" y="226"/>
                      </a:cubicBezTo>
                      <a:cubicBezTo>
                        <a:pt x="1595" y="238"/>
                        <a:pt x="1604" y="243"/>
                        <a:pt x="1616" y="246"/>
                      </a:cubicBezTo>
                      <a:cubicBezTo>
                        <a:pt x="1625" y="244"/>
                        <a:pt x="1643" y="250"/>
                        <a:pt x="1643" y="250"/>
                      </a:cubicBezTo>
                      <a:cubicBezTo>
                        <a:pt x="1646" y="262"/>
                        <a:pt x="1665" y="264"/>
                        <a:pt x="1676" y="266"/>
                      </a:cubicBezTo>
                      <a:cubicBezTo>
                        <a:pt x="1698" y="276"/>
                        <a:pt x="1703" y="273"/>
                        <a:pt x="1689" y="277"/>
                      </a:cubicBezTo>
                      <a:cubicBezTo>
                        <a:pt x="1685" y="282"/>
                        <a:pt x="1678" y="284"/>
                        <a:pt x="1676" y="290"/>
                      </a:cubicBezTo>
                      <a:cubicBezTo>
                        <a:pt x="1674" y="295"/>
                        <a:pt x="1676" y="301"/>
                        <a:pt x="1674" y="306"/>
                      </a:cubicBezTo>
                      <a:cubicBezTo>
                        <a:pt x="1672" y="310"/>
                        <a:pt x="1665" y="317"/>
                        <a:pt x="1665" y="317"/>
                      </a:cubicBezTo>
                      <a:lnTo>
                        <a:pt x="1674" y="341"/>
                      </a:lnTo>
                      <a:cubicBezTo>
                        <a:pt x="1676" y="343"/>
                        <a:pt x="1757" y="396"/>
                        <a:pt x="1714" y="408"/>
                      </a:cubicBezTo>
                      <a:cubicBezTo>
                        <a:pt x="1706" y="419"/>
                        <a:pt x="1708" y="425"/>
                        <a:pt x="1721" y="428"/>
                      </a:cubicBezTo>
                      <a:cubicBezTo>
                        <a:pt x="1725" y="435"/>
                        <a:pt x="1731" y="437"/>
                        <a:pt x="1734" y="444"/>
                      </a:cubicBezTo>
                      <a:cubicBezTo>
                        <a:pt x="1735" y="455"/>
                        <a:pt x="1734" y="467"/>
                        <a:pt x="1738" y="477"/>
                      </a:cubicBezTo>
                      <a:cubicBezTo>
                        <a:pt x="1740" y="483"/>
                        <a:pt x="1754" y="490"/>
                        <a:pt x="1754" y="490"/>
                      </a:cubicBezTo>
                      <a:cubicBezTo>
                        <a:pt x="1757" y="502"/>
                        <a:pt x="1759" y="512"/>
                        <a:pt x="1747" y="519"/>
                      </a:cubicBezTo>
                      <a:cubicBezTo>
                        <a:pt x="1748" y="540"/>
                        <a:pt x="1761" y="567"/>
                        <a:pt x="1743" y="579"/>
                      </a:cubicBezTo>
                      <a:cubicBezTo>
                        <a:pt x="1742" y="606"/>
                        <a:pt x="1750" y="616"/>
                        <a:pt x="1732" y="628"/>
                      </a:cubicBezTo>
                      <a:cubicBezTo>
                        <a:pt x="1728" y="620"/>
                        <a:pt x="1717" y="611"/>
                        <a:pt x="1709" y="606"/>
                      </a:cubicBezTo>
                      <a:cubicBezTo>
                        <a:pt x="1694" y="611"/>
                        <a:pt x="1714" y="603"/>
                        <a:pt x="1696" y="615"/>
                      </a:cubicBezTo>
                      <a:cubicBezTo>
                        <a:pt x="1691" y="618"/>
                        <a:pt x="1684" y="619"/>
                        <a:pt x="1678" y="622"/>
                      </a:cubicBezTo>
                      <a:cubicBezTo>
                        <a:pt x="1671" y="618"/>
                        <a:pt x="1670" y="614"/>
                        <a:pt x="1663" y="610"/>
                      </a:cubicBezTo>
                      <a:cubicBezTo>
                        <a:pt x="1655" y="615"/>
                        <a:pt x="1651" y="623"/>
                        <a:pt x="1643" y="628"/>
                      </a:cubicBezTo>
                      <a:cubicBezTo>
                        <a:pt x="1638" y="636"/>
                        <a:pt x="1640" y="630"/>
                        <a:pt x="1643" y="639"/>
                      </a:cubicBezTo>
                      <a:cubicBezTo>
                        <a:pt x="1644" y="641"/>
                        <a:pt x="1645" y="646"/>
                        <a:pt x="1645" y="646"/>
                      </a:cubicBezTo>
                      <a:cubicBezTo>
                        <a:pt x="1608" y="676"/>
                        <a:pt x="1649" y="647"/>
                        <a:pt x="1612" y="662"/>
                      </a:cubicBezTo>
                      <a:cubicBezTo>
                        <a:pt x="1608" y="663"/>
                        <a:pt x="1605" y="673"/>
                        <a:pt x="1603" y="675"/>
                      </a:cubicBezTo>
                      <a:cubicBezTo>
                        <a:pt x="1597" y="682"/>
                        <a:pt x="1588" y="684"/>
                        <a:pt x="1580" y="686"/>
                      </a:cubicBezTo>
                      <a:cubicBezTo>
                        <a:pt x="1568" y="684"/>
                        <a:pt x="1560" y="681"/>
                        <a:pt x="1549" y="684"/>
                      </a:cubicBezTo>
                      <a:cubicBezTo>
                        <a:pt x="1541" y="712"/>
                        <a:pt x="1551" y="699"/>
                        <a:pt x="1498" y="697"/>
                      </a:cubicBezTo>
                      <a:cubicBezTo>
                        <a:pt x="1484" y="689"/>
                        <a:pt x="1483" y="670"/>
                        <a:pt x="1465" y="664"/>
                      </a:cubicBezTo>
                      <a:cubicBezTo>
                        <a:pt x="1460" y="659"/>
                        <a:pt x="1451" y="646"/>
                        <a:pt x="1451" y="646"/>
                      </a:cubicBezTo>
                      <a:cubicBezTo>
                        <a:pt x="1448" y="635"/>
                        <a:pt x="1442" y="637"/>
                        <a:pt x="1431" y="635"/>
                      </a:cubicBezTo>
                      <a:cubicBezTo>
                        <a:pt x="1426" y="629"/>
                        <a:pt x="1425" y="624"/>
                        <a:pt x="1423" y="617"/>
                      </a:cubicBezTo>
                      <a:cubicBezTo>
                        <a:pt x="1408" y="620"/>
                        <a:pt x="1406" y="624"/>
                        <a:pt x="1389" y="628"/>
                      </a:cubicBezTo>
                      <a:cubicBezTo>
                        <a:pt x="1381" y="637"/>
                        <a:pt x="1377" y="647"/>
                        <a:pt x="1367" y="653"/>
                      </a:cubicBezTo>
                      <a:cubicBezTo>
                        <a:pt x="1371" y="692"/>
                        <a:pt x="1370" y="657"/>
                        <a:pt x="1382" y="684"/>
                      </a:cubicBezTo>
                      <a:cubicBezTo>
                        <a:pt x="1377" y="693"/>
                        <a:pt x="1371" y="700"/>
                        <a:pt x="1365" y="708"/>
                      </a:cubicBezTo>
                      <a:cubicBezTo>
                        <a:pt x="1362" y="726"/>
                        <a:pt x="1351" y="732"/>
                        <a:pt x="1365" y="746"/>
                      </a:cubicBezTo>
                      <a:cubicBezTo>
                        <a:pt x="1369" y="760"/>
                        <a:pt x="1384" y="750"/>
                        <a:pt x="1367" y="771"/>
                      </a:cubicBezTo>
                      <a:cubicBezTo>
                        <a:pt x="1365" y="787"/>
                        <a:pt x="1369" y="789"/>
                        <a:pt x="1362" y="784"/>
                      </a:cubicBezTo>
                      <a:cubicBezTo>
                        <a:pt x="1352" y="800"/>
                        <a:pt x="1339" y="814"/>
                        <a:pt x="1331" y="831"/>
                      </a:cubicBezTo>
                      <a:cubicBezTo>
                        <a:pt x="1327" y="839"/>
                        <a:pt x="1354" y="846"/>
                        <a:pt x="1354" y="846"/>
                      </a:cubicBezTo>
                      <a:cubicBezTo>
                        <a:pt x="1364" y="859"/>
                        <a:pt x="1360" y="872"/>
                        <a:pt x="1378" y="877"/>
                      </a:cubicBezTo>
                      <a:cubicBezTo>
                        <a:pt x="1384" y="883"/>
                        <a:pt x="1390" y="885"/>
                        <a:pt x="1396" y="891"/>
                      </a:cubicBezTo>
                      <a:cubicBezTo>
                        <a:pt x="1400" y="903"/>
                        <a:pt x="1412" y="914"/>
                        <a:pt x="1423" y="920"/>
                      </a:cubicBezTo>
                      <a:cubicBezTo>
                        <a:pt x="1430" y="940"/>
                        <a:pt x="1447" y="940"/>
                        <a:pt x="1463" y="949"/>
                      </a:cubicBezTo>
                      <a:cubicBezTo>
                        <a:pt x="1469" y="952"/>
                        <a:pt x="1483" y="957"/>
                        <a:pt x="1483" y="957"/>
                      </a:cubicBezTo>
                      <a:cubicBezTo>
                        <a:pt x="1499" y="971"/>
                        <a:pt x="1512" y="973"/>
                        <a:pt x="1534" y="975"/>
                      </a:cubicBezTo>
                      <a:cubicBezTo>
                        <a:pt x="1537" y="978"/>
                        <a:pt x="1536" y="985"/>
                        <a:pt x="1540" y="986"/>
                      </a:cubicBezTo>
                      <a:cubicBezTo>
                        <a:pt x="1554" y="990"/>
                        <a:pt x="1569" y="988"/>
                        <a:pt x="1583" y="991"/>
                      </a:cubicBezTo>
                      <a:cubicBezTo>
                        <a:pt x="1593" y="997"/>
                        <a:pt x="1601" y="1000"/>
                        <a:pt x="1587" y="1020"/>
                      </a:cubicBezTo>
                      <a:cubicBezTo>
                        <a:pt x="1584" y="1025"/>
                        <a:pt x="1569" y="1024"/>
                        <a:pt x="1569" y="1024"/>
                      </a:cubicBezTo>
                      <a:cubicBezTo>
                        <a:pt x="1577" y="1038"/>
                        <a:pt x="1573" y="1054"/>
                        <a:pt x="1558" y="1060"/>
                      </a:cubicBezTo>
                      <a:cubicBezTo>
                        <a:pt x="1550" y="1072"/>
                        <a:pt x="1552" y="1072"/>
                        <a:pt x="1560" y="1082"/>
                      </a:cubicBezTo>
                      <a:cubicBezTo>
                        <a:pt x="1565" y="1097"/>
                        <a:pt x="1565" y="1116"/>
                        <a:pt x="1574" y="1129"/>
                      </a:cubicBezTo>
                      <a:cubicBezTo>
                        <a:pt x="1576" y="1134"/>
                        <a:pt x="1582" y="1137"/>
                        <a:pt x="1583" y="1142"/>
                      </a:cubicBezTo>
                      <a:cubicBezTo>
                        <a:pt x="1594" y="1190"/>
                        <a:pt x="1575" y="1163"/>
                        <a:pt x="1592" y="1184"/>
                      </a:cubicBezTo>
                      <a:cubicBezTo>
                        <a:pt x="1596" y="1199"/>
                        <a:pt x="1579" y="1192"/>
                        <a:pt x="1569" y="1191"/>
                      </a:cubicBezTo>
                      <a:cubicBezTo>
                        <a:pt x="1560" y="1186"/>
                        <a:pt x="1554" y="1178"/>
                        <a:pt x="1543" y="1178"/>
                      </a:cubicBezTo>
                      <a:cubicBezTo>
                        <a:pt x="1496" y="1232"/>
                        <a:pt x="1513" y="1242"/>
                        <a:pt x="1500" y="1218"/>
                      </a:cubicBezTo>
                      <a:cubicBezTo>
                        <a:pt x="1495" y="1209"/>
                        <a:pt x="1498" y="1212"/>
                        <a:pt x="1489" y="1209"/>
                      </a:cubicBezTo>
                      <a:cubicBezTo>
                        <a:pt x="1483" y="1201"/>
                        <a:pt x="1476" y="1212"/>
                        <a:pt x="1465" y="1215"/>
                      </a:cubicBezTo>
                      <a:cubicBezTo>
                        <a:pt x="1448" y="1225"/>
                        <a:pt x="1444" y="1230"/>
                        <a:pt x="1423" y="1233"/>
                      </a:cubicBezTo>
                      <a:cubicBezTo>
                        <a:pt x="1407" y="1255"/>
                        <a:pt x="1435" y="1214"/>
                        <a:pt x="1416" y="1269"/>
                      </a:cubicBezTo>
                      <a:cubicBezTo>
                        <a:pt x="1411" y="1282"/>
                        <a:pt x="1377" y="1286"/>
                        <a:pt x="1369" y="1287"/>
                      </a:cubicBezTo>
                      <a:cubicBezTo>
                        <a:pt x="1366" y="1297"/>
                        <a:pt x="1360" y="1306"/>
                        <a:pt x="1351" y="1311"/>
                      </a:cubicBezTo>
                      <a:cubicBezTo>
                        <a:pt x="1348" y="1322"/>
                        <a:pt x="1342" y="1317"/>
                        <a:pt x="1336" y="1327"/>
                      </a:cubicBezTo>
                      <a:cubicBezTo>
                        <a:pt x="1334" y="1316"/>
                        <a:pt x="1330" y="1317"/>
                        <a:pt x="1325" y="1307"/>
                      </a:cubicBezTo>
                      <a:cubicBezTo>
                        <a:pt x="1308" y="1317"/>
                        <a:pt x="1303" y="1342"/>
                        <a:pt x="1282" y="1351"/>
                      </a:cubicBezTo>
                      <a:cubicBezTo>
                        <a:pt x="1273" y="1362"/>
                        <a:pt x="1268" y="1360"/>
                        <a:pt x="1253" y="1362"/>
                      </a:cubicBezTo>
                      <a:cubicBezTo>
                        <a:pt x="1236" y="1368"/>
                        <a:pt x="1243" y="1366"/>
                        <a:pt x="1231" y="1369"/>
                      </a:cubicBezTo>
                      <a:cubicBezTo>
                        <a:pt x="1229" y="1371"/>
                        <a:pt x="1228" y="1376"/>
                        <a:pt x="1225" y="1375"/>
                      </a:cubicBezTo>
                      <a:cubicBezTo>
                        <a:pt x="1219" y="1374"/>
                        <a:pt x="1215" y="1365"/>
                        <a:pt x="1209" y="1364"/>
                      </a:cubicBezTo>
                      <a:cubicBezTo>
                        <a:pt x="1204" y="1363"/>
                        <a:pt x="1198" y="1363"/>
                        <a:pt x="1193" y="1362"/>
                      </a:cubicBezTo>
                      <a:cubicBezTo>
                        <a:pt x="1188" y="1350"/>
                        <a:pt x="1182" y="1324"/>
                        <a:pt x="1182" y="1324"/>
                      </a:cubicBezTo>
                      <a:cubicBezTo>
                        <a:pt x="1172" y="1325"/>
                        <a:pt x="1161" y="1325"/>
                        <a:pt x="1151" y="1327"/>
                      </a:cubicBezTo>
                      <a:cubicBezTo>
                        <a:pt x="1137" y="1330"/>
                        <a:pt x="1132" y="1341"/>
                        <a:pt x="1113" y="1344"/>
                      </a:cubicBezTo>
                      <a:cubicBezTo>
                        <a:pt x="1100" y="1341"/>
                        <a:pt x="1091" y="1354"/>
                        <a:pt x="1078" y="1358"/>
                      </a:cubicBezTo>
                      <a:cubicBezTo>
                        <a:pt x="1068" y="1366"/>
                        <a:pt x="1065" y="1364"/>
                        <a:pt x="1051" y="1362"/>
                      </a:cubicBezTo>
                      <a:cubicBezTo>
                        <a:pt x="1049" y="1358"/>
                        <a:pt x="1043" y="1356"/>
                        <a:pt x="1042" y="1351"/>
                      </a:cubicBezTo>
                      <a:cubicBezTo>
                        <a:pt x="1038" y="1314"/>
                        <a:pt x="1054" y="1289"/>
                        <a:pt x="1018" y="1282"/>
                      </a:cubicBezTo>
                      <a:cubicBezTo>
                        <a:pt x="1011" y="1276"/>
                        <a:pt x="1012" y="1270"/>
                        <a:pt x="1004" y="1278"/>
                      </a:cubicBezTo>
                      <a:cubicBezTo>
                        <a:pt x="989" y="1274"/>
                        <a:pt x="985" y="1272"/>
                        <a:pt x="975" y="1262"/>
                      </a:cubicBezTo>
                      <a:cubicBezTo>
                        <a:pt x="972" y="1253"/>
                        <a:pt x="969" y="1250"/>
                        <a:pt x="960" y="1247"/>
                      </a:cubicBezTo>
                      <a:cubicBezTo>
                        <a:pt x="952" y="1242"/>
                        <a:pt x="949" y="1251"/>
                        <a:pt x="942" y="1258"/>
                      </a:cubicBezTo>
                      <a:cubicBezTo>
                        <a:pt x="934" y="1277"/>
                        <a:pt x="930" y="1253"/>
                        <a:pt x="915" y="1249"/>
                      </a:cubicBezTo>
                      <a:cubicBezTo>
                        <a:pt x="894" y="1251"/>
                        <a:pt x="888" y="1247"/>
                        <a:pt x="882" y="1267"/>
                      </a:cubicBezTo>
                      <a:cubicBezTo>
                        <a:pt x="867" y="1263"/>
                        <a:pt x="873" y="1258"/>
                        <a:pt x="862" y="1251"/>
                      </a:cubicBezTo>
                      <a:cubicBezTo>
                        <a:pt x="856" y="1247"/>
                        <a:pt x="844" y="1238"/>
                        <a:pt x="844" y="1238"/>
                      </a:cubicBezTo>
                      <a:cubicBezTo>
                        <a:pt x="838" y="1246"/>
                        <a:pt x="841" y="1252"/>
                        <a:pt x="831" y="1255"/>
                      </a:cubicBezTo>
                      <a:cubicBezTo>
                        <a:pt x="825" y="1258"/>
                        <a:pt x="820" y="1260"/>
                        <a:pt x="815" y="1264"/>
                      </a:cubicBezTo>
                      <a:cubicBezTo>
                        <a:pt x="812" y="1288"/>
                        <a:pt x="814" y="1279"/>
                        <a:pt x="798" y="1287"/>
                      </a:cubicBezTo>
                      <a:cubicBezTo>
                        <a:pt x="788" y="1281"/>
                        <a:pt x="786" y="1302"/>
                        <a:pt x="780" y="1309"/>
                      </a:cubicBezTo>
                      <a:cubicBezTo>
                        <a:pt x="775" y="1323"/>
                        <a:pt x="775" y="1338"/>
                        <a:pt x="764" y="1349"/>
                      </a:cubicBezTo>
                      <a:cubicBezTo>
                        <a:pt x="770" y="1375"/>
                        <a:pt x="767" y="1367"/>
                        <a:pt x="786" y="1373"/>
                      </a:cubicBezTo>
                      <a:cubicBezTo>
                        <a:pt x="787" y="1385"/>
                        <a:pt x="786" y="1397"/>
                        <a:pt x="789" y="1409"/>
                      </a:cubicBezTo>
                      <a:cubicBezTo>
                        <a:pt x="789" y="1411"/>
                        <a:pt x="794" y="1410"/>
                        <a:pt x="795" y="1411"/>
                      </a:cubicBezTo>
                      <a:cubicBezTo>
                        <a:pt x="798" y="1414"/>
                        <a:pt x="802" y="1422"/>
                        <a:pt x="802" y="1422"/>
                      </a:cubicBezTo>
                      <a:cubicBezTo>
                        <a:pt x="805" y="1434"/>
                        <a:pt x="810" y="1444"/>
                        <a:pt x="813" y="1456"/>
                      </a:cubicBezTo>
                      <a:cubicBezTo>
                        <a:pt x="814" y="1459"/>
                        <a:pt x="815" y="1464"/>
                        <a:pt x="815" y="1464"/>
                      </a:cubicBezTo>
                      <a:cubicBezTo>
                        <a:pt x="816" y="1473"/>
                        <a:pt x="821" y="1483"/>
                        <a:pt x="818" y="1491"/>
                      </a:cubicBezTo>
                      <a:cubicBezTo>
                        <a:pt x="816" y="1496"/>
                        <a:pt x="807" y="1494"/>
                        <a:pt x="802" y="1496"/>
                      </a:cubicBezTo>
                      <a:cubicBezTo>
                        <a:pt x="796" y="1498"/>
                        <a:pt x="784" y="1504"/>
                        <a:pt x="784" y="1504"/>
                      </a:cubicBezTo>
                      <a:cubicBezTo>
                        <a:pt x="778" y="1527"/>
                        <a:pt x="780" y="1513"/>
                        <a:pt x="778" y="1545"/>
                      </a:cubicBezTo>
                      <a:cubicBezTo>
                        <a:pt x="769" y="1544"/>
                        <a:pt x="749" y="1538"/>
                        <a:pt x="738" y="1542"/>
                      </a:cubicBezTo>
                      <a:cubicBezTo>
                        <a:pt x="733" y="1550"/>
                        <a:pt x="725" y="1559"/>
                        <a:pt x="716" y="1563"/>
                      </a:cubicBezTo>
                      <a:cubicBezTo>
                        <a:pt x="714" y="1565"/>
                        <a:pt x="729" y="1556"/>
                        <a:pt x="725" y="1555"/>
                      </a:cubicBezTo>
                      <a:cubicBezTo>
                        <a:pt x="725" y="1555"/>
                        <a:pt x="719" y="1561"/>
                        <a:pt x="714" y="1561"/>
                      </a:cubicBezTo>
                      <a:cubicBezTo>
                        <a:pt x="709" y="1561"/>
                        <a:pt x="701" y="1556"/>
                        <a:pt x="693" y="1554"/>
                      </a:cubicBezTo>
                      <a:cubicBezTo>
                        <a:pt x="685" y="1552"/>
                        <a:pt x="673" y="1554"/>
                        <a:pt x="666" y="1552"/>
                      </a:cubicBezTo>
                      <a:lnTo>
                        <a:pt x="648" y="1542"/>
                      </a:lnTo>
                      <a:lnTo>
                        <a:pt x="638" y="1530"/>
                      </a:lnTo>
                      <a:lnTo>
                        <a:pt x="627" y="1516"/>
                      </a:lnTo>
                      <a:lnTo>
                        <a:pt x="609" y="1512"/>
                      </a:lnTo>
                      <a:lnTo>
                        <a:pt x="596" y="1491"/>
                      </a:lnTo>
                      <a:lnTo>
                        <a:pt x="596" y="1462"/>
                      </a:lnTo>
                      <a:lnTo>
                        <a:pt x="596" y="1443"/>
                      </a:lnTo>
                      <a:lnTo>
                        <a:pt x="600" y="1434"/>
                      </a:lnTo>
                      <a:lnTo>
                        <a:pt x="608" y="1426"/>
                      </a:lnTo>
                      <a:lnTo>
                        <a:pt x="617" y="1420"/>
                      </a:lnTo>
                      <a:lnTo>
                        <a:pt x="612" y="1407"/>
                      </a:lnTo>
                      <a:lnTo>
                        <a:pt x="617" y="1395"/>
                      </a:lnTo>
                      <a:lnTo>
                        <a:pt x="627" y="1384"/>
                      </a:lnTo>
                      <a:lnTo>
                        <a:pt x="627" y="1372"/>
                      </a:lnTo>
                      <a:lnTo>
                        <a:pt x="618" y="1363"/>
                      </a:lnTo>
                      <a:lnTo>
                        <a:pt x="606" y="1356"/>
                      </a:lnTo>
                      <a:lnTo>
                        <a:pt x="612" y="1335"/>
                      </a:lnTo>
                      <a:lnTo>
                        <a:pt x="633" y="1300"/>
                      </a:lnTo>
                      <a:lnTo>
                        <a:pt x="648" y="1279"/>
                      </a:lnTo>
                      <a:lnTo>
                        <a:pt x="630" y="1270"/>
                      </a:lnTo>
                      <a:lnTo>
                        <a:pt x="621" y="1261"/>
                      </a:lnTo>
                      <a:lnTo>
                        <a:pt x="602" y="1272"/>
                      </a:lnTo>
                      <a:lnTo>
                        <a:pt x="584" y="1267"/>
                      </a:lnTo>
                      <a:lnTo>
                        <a:pt x="573" y="1261"/>
                      </a:lnTo>
                      <a:lnTo>
                        <a:pt x="561" y="1251"/>
                      </a:lnTo>
                      <a:lnTo>
                        <a:pt x="558" y="1234"/>
                      </a:lnTo>
                      <a:lnTo>
                        <a:pt x="573" y="1218"/>
                      </a:lnTo>
                      <a:lnTo>
                        <a:pt x="569" y="1212"/>
                      </a:lnTo>
                      <a:lnTo>
                        <a:pt x="561" y="1200"/>
                      </a:lnTo>
                      <a:lnTo>
                        <a:pt x="560" y="1188"/>
                      </a:lnTo>
                      <a:lnTo>
                        <a:pt x="578" y="1179"/>
                      </a:lnTo>
                      <a:lnTo>
                        <a:pt x="575" y="1171"/>
                      </a:lnTo>
                      <a:lnTo>
                        <a:pt x="561" y="1170"/>
                      </a:lnTo>
                      <a:lnTo>
                        <a:pt x="549" y="1155"/>
                      </a:lnTo>
                      <a:lnTo>
                        <a:pt x="525" y="1159"/>
                      </a:lnTo>
                      <a:lnTo>
                        <a:pt x="500" y="1171"/>
                      </a:lnTo>
                      <a:lnTo>
                        <a:pt x="483" y="1164"/>
                      </a:lnTo>
                      <a:lnTo>
                        <a:pt x="468" y="1153"/>
                      </a:lnTo>
                      <a:lnTo>
                        <a:pt x="447" y="1153"/>
                      </a:lnTo>
                      <a:lnTo>
                        <a:pt x="432" y="1155"/>
                      </a:lnTo>
                      <a:lnTo>
                        <a:pt x="425" y="1093"/>
                      </a:lnTo>
                      <a:lnTo>
                        <a:pt x="437" y="1086"/>
                      </a:lnTo>
                      <a:lnTo>
                        <a:pt x="426" y="1068"/>
                      </a:lnTo>
                      <a:lnTo>
                        <a:pt x="416" y="1063"/>
                      </a:lnTo>
                      <a:lnTo>
                        <a:pt x="419" y="1027"/>
                      </a:lnTo>
                      <a:lnTo>
                        <a:pt x="404" y="1012"/>
                      </a:lnTo>
                      <a:lnTo>
                        <a:pt x="419" y="1003"/>
                      </a:lnTo>
                      <a:lnTo>
                        <a:pt x="417" y="990"/>
                      </a:lnTo>
                      <a:lnTo>
                        <a:pt x="422" y="975"/>
                      </a:lnTo>
                      <a:lnTo>
                        <a:pt x="443" y="973"/>
                      </a:lnTo>
                      <a:lnTo>
                        <a:pt x="462" y="982"/>
                      </a:lnTo>
                      <a:lnTo>
                        <a:pt x="480" y="988"/>
                      </a:lnTo>
                      <a:lnTo>
                        <a:pt x="483" y="979"/>
                      </a:lnTo>
                      <a:lnTo>
                        <a:pt x="483" y="964"/>
                      </a:lnTo>
                      <a:lnTo>
                        <a:pt x="494" y="954"/>
                      </a:lnTo>
                      <a:lnTo>
                        <a:pt x="465" y="951"/>
                      </a:lnTo>
                      <a:lnTo>
                        <a:pt x="453" y="940"/>
                      </a:lnTo>
                      <a:lnTo>
                        <a:pt x="444" y="933"/>
                      </a:lnTo>
                      <a:lnTo>
                        <a:pt x="434" y="925"/>
                      </a:lnTo>
                      <a:lnTo>
                        <a:pt x="419" y="931"/>
                      </a:lnTo>
                      <a:lnTo>
                        <a:pt x="396" y="948"/>
                      </a:lnTo>
                      <a:lnTo>
                        <a:pt x="384" y="945"/>
                      </a:lnTo>
                      <a:lnTo>
                        <a:pt x="369" y="961"/>
                      </a:lnTo>
                      <a:lnTo>
                        <a:pt x="357" y="963"/>
                      </a:lnTo>
                      <a:lnTo>
                        <a:pt x="329" y="967"/>
                      </a:lnTo>
                      <a:lnTo>
                        <a:pt x="317" y="955"/>
                      </a:lnTo>
                      <a:lnTo>
                        <a:pt x="308" y="955"/>
                      </a:lnTo>
                      <a:lnTo>
                        <a:pt x="282" y="954"/>
                      </a:lnTo>
                      <a:lnTo>
                        <a:pt x="275" y="936"/>
                      </a:lnTo>
                      <a:lnTo>
                        <a:pt x="263" y="918"/>
                      </a:lnTo>
                      <a:lnTo>
                        <a:pt x="245" y="897"/>
                      </a:lnTo>
                      <a:lnTo>
                        <a:pt x="222" y="898"/>
                      </a:lnTo>
                      <a:lnTo>
                        <a:pt x="207" y="909"/>
                      </a:lnTo>
                      <a:lnTo>
                        <a:pt x="183" y="924"/>
                      </a:lnTo>
                      <a:lnTo>
                        <a:pt x="173" y="921"/>
                      </a:lnTo>
                      <a:lnTo>
                        <a:pt x="164" y="910"/>
                      </a:lnTo>
                      <a:lnTo>
                        <a:pt x="152" y="915"/>
                      </a:lnTo>
                      <a:lnTo>
                        <a:pt x="132" y="936"/>
                      </a:lnTo>
                      <a:lnTo>
                        <a:pt x="122" y="960"/>
                      </a:lnTo>
                      <a:lnTo>
                        <a:pt x="108" y="962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" name="Freeform 7"/>
                <p:cNvSpPr>
                  <a:spLocks/>
                </p:cNvSpPr>
                <p:nvPr/>
              </p:nvSpPr>
              <p:spPr bwMode="gray">
                <a:xfrm>
                  <a:off x="3050" y="2134"/>
                  <a:ext cx="1930" cy="1412"/>
                </a:xfrm>
                <a:custGeom>
                  <a:avLst/>
                  <a:gdLst>
                    <a:gd name="T0" fmla="*/ 371 w 2099"/>
                    <a:gd name="T1" fmla="*/ 118 h 1418"/>
                    <a:gd name="T2" fmla="*/ 342 w 2099"/>
                    <a:gd name="T3" fmla="*/ 137 h 1418"/>
                    <a:gd name="T4" fmla="*/ 320 w 2099"/>
                    <a:gd name="T5" fmla="*/ 203 h 1418"/>
                    <a:gd name="T6" fmla="*/ 281 w 2099"/>
                    <a:gd name="T7" fmla="*/ 235 h 1418"/>
                    <a:gd name="T8" fmla="*/ 247 w 2099"/>
                    <a:gd name="T9" fmla="*/ 290 h 1418"/>
                    <a:gd name="T10" fmla="*/ 225 w 2099"/>
                    <a:gd name="T11" fmla="*/ 280 h 1418"/>
                    <a:gd name="T12" fmla="*/ 190 w 2099"/>
                    <a:gd name="T13" fmla="*/ 269 h 1418"/>
                    <a:gd name="T14" fmla="*/ 161 w 2099"/>
                    <a:gd name="T15" fmla="*/ 242 h 1418"/>
                    <a:gd name="T16" fmla="*/ 133 w 2099"/>
                    <a:gd name="T17" fmla="*/ 196 h 1418"/>
                    <a:gd name="T18" fmla="*/ 109 w 2099"/>
                    <a:gd name="T19" fmla="*/ 178 h 1418"/>
                    <a:gd name="T20" fmla="*/ 73 w 2099"/>
                    <a:gd name="T21" fmla="*/ 167 h 1418"/>
                    <a:gd name="T22" fmla="*/ 45 w 2099"/>
                    <a:gd name="T23" fmla="*/ 244 h 1418"/>
                    <a:gd name="T24" fmla="*/ 48 w 2099"/>
                    <a:gd name="T25" fmla="*/ 344 h 1418"/>
                    <a:gd name="T26" fmla="*/ 53 w 2099"/>
                    <a:gd name="T27" fmla="*/ 412 h 1418"/>
                    <a:gd name="T28" fmla="*/ 16 w 2099"/>
                    <a:gd name="T29" fmla="*/ 478 h 1418"/>
                    <a:gd name="T30" fmla="*/ 6 w 2099"/>
                    <a:gd name="T31" fmla="*/ 576 h 1418"/>
                    <a:gd name="T32" fmla="*/ 10 w 2099"/>
                    <a:gd name="T33" fmla="*/ 677 h 1418"/>
                    <a:gd name="T34" fmla="*/ 40 w 2099"/>
                    <a:gd name="T35" fmla="*/ 704 h 1418"/>
                    <a:gd name="T36" fmla="*/ 84 w 2099"/>
                    <a:gd name="T37" fmla="*/ 674 h 1418"/>
                    <a:gd name="T38" fmla="*/ 108 w 2099"/>
                    <a:gd name="T39" fmla="*/ 758 h 1418"/>
                    <a:gd name="T40" fmla="*/ 132 w 2099"/>
                    <a:gd name="T41" fmla="*/ 808 h 1418"/>
                    <a:gd name="T42" fmla="*/ 130 w 2099"/>
                    <a:gd name="T43" fmla="*/ 844 h 1418"/>
                    <a:gd name="T44" fmla="*/ 113 w 2099"/>
                    <a:gd name="T45" fmla="*/ 911 h 1418"/>
                    <a:gd name="T46" fmla="*/ 93 w 2099"/>
                    <a:gd name="T47" fmla="*/ 1013 h 1418"/>
                    <a:gd name="T48" fmla="*/ 124 w 2099"/>
                    <a:gd name="T49" fmla="*/ 1055 h 1418"/>
                    <a:gd name="T50" fmla="*/ 163 w 2099"/>
                    <a:gd name="T51" fmla="*/ 1003 h 1418"/>
                    <a:gd name="T52" fmla="*/ 191 w 2099"/>
                    <a:gd name="T53" fmla="*/ 930 h 1418"/>
                    <a:gd name="T54" fmla="*/ 236 w 2099"/>
                    <a:gd name="T55" fmla="*/ 938 h 1418"/>
                    <a:gd name="T56" fmla="*/ 278 w 2099"/>
                    <a:gd name="T57" fmla="*/ 943 h 1418"/>
                    <a:gd name="T58" fmla="*/ 331 w 2099"/>
                    <a:gd name="T59" fmla="*/ 966 h 1418"/>
                    <a:gd name="T60" fmla="*/ 372 w 2099"/>
                    <a:gd name="T61" fmla="*/ 956 h 1418"/>
                    <a:gd name="T62" fmla="*/ 431 w 2099"/>
                    <a:gd name="T63" fmla="*/ 922 h 1418"/>
                    <a:gd name="T64" fmla="*/ 485 w 2099"/>
                    <a:gd name="T65" fmla="*/ 972 h 1418"/>
                    <a:gd name="T66" fmla="*/ 508 w 2099"/>
                    <a:gd name="T67" fmla="*/ 1042 h 1418"/>
                    <a:gd name="T68" fmla="*/ 494 w 2099"/>
                    <a:gd name="T69" fmla="*/ 1183 h 1418"/>
                    <a:gd name="T70" fmla="*/ 528 w 2099"/>
                    <a:gd name="T71" fmla="*/ 1337 h 1418"/>
                    <a:gd name="T72" fmla="*/ 613 w 2099"/>
                    <a:gd name="T73" fmla="*/ 1340 h 1418"/>
                    <a:gd name="T74" fmla="*/ 667 w 2099"/>
                    <a:gd name="T75" fmla="*/ 1335 h 1418"/>
                    <a:gd name="T76" fmla="*/ 714 w 2099"/>
                    <a:gd name="T77" fmla="*/ 1265 h 1418"/>
                    <a:gd name="T78" fmla="*/ 747 w 2099"/>
                    <a:gd name="T79" fmla="*/ 1254 h 1418"/>
                    <a:gd name="T80" fmla="*/ 813 w 2099"/>
                    <a:gd name="T81" fmla="*/ 1220 h 1418"/>
                    <a:gd name="T82" fmla="*/ 874 w 2099"/>
                    <a:gd name="T83" fmla="*/ 1287 h 1418"/>
                    <a:gd name="T84" fmla="*/ 859 w 2099"/>
                    <a:gd name="T85" fmla="*/ 1066 h 1418"/>
                    <a:gd name="T86" fmla="*/ 908 w 2099"/>
                    <a:gd name="T87" fmla="*/ 880 h 1418"/>
                    <a:gd name="T88" fmla="*/ 884 w 2099"/>
                    <a:gd name="T89" fmla="*/ 674 h 1418"/>
                    <a:gd name="T90" fmla="*/ 874 w 2099"/>
                    <a:gd name="T91" fmla="*/ 455 h 1418"/>
                    <a:gd name="T92" fmla="*/ 886 w 2099"/>
                    <a:gd name="T93" fmla="*/ 363 h 1418"/>
                    <a:gd name="T94" fmla="*/ 829 w 2099"/>
                    <a:gd name="T95" fmla="*/ 348 h 1418"/>
                    <a:gd name="T96" fmla="*/ 783 w 2099"/>
                    <a:gd name="T97" fmla="*/ 235 h 1418"/>
                    <a:gd name="T98" fmla="*/ 742 w 2099"/>
                    <a:gd name="T99" fmla="*/ 212 h 1418"/>
                    <a:gd name="T100" fmla="*/ 709 w 2099"/>
                    <a:gd name="T101" fmla="*/ 136 h 1418"/>
                    <a:gd name="T102" fmla="*/ 642 w 2099"/>
                    <a:gd name="T103" fmla="*/ 63 h 1418"/>
                    <a:gd name="T104" fmla="*/ 595 w 2099"/>
                    <a:gd name="T105" fmla="*/ 3 h 1418"/>
                    <a:gd name="T106" fmla="*/ 556 w 2099"/>
                    <a:gd name="T107" fmla="*/ 60 h 1418"/>
                    <a:gd name="T108" fmla="*/ 495 w 2099"/>
                    <a:gd name="T109" fmla="*/ 115 h 1418"/>
                    <a:gd name="T110" fmla="*/ 429 w 2099"/>
                    <a:gd name="T111" fmla="*/ 131 h 141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2099" h="1418">
                      <a:moveTo>
                        <a:pt x="933" y="139"/>
                      </a:moveTo>
                      <a:lnTo>
                        <a:pt x="914" y="128"/>
                      </a:lnTo>
                      <a:lnTo>
                        <a:pt x="897" y="126"/>
                      </a:lnTo>
                      <a:lnTo>
                        <a:pt x="873" y="113"/>
                      </a:lnTo>
                      <a:lnTo>
                        <a:pt x="857" y="128"/>
                      </a:lnTo>
                      <a:lnTo>
                        <a:pt x="848" y="143"/>
                      </a:lnTo>
                      <a:lnTo>
                        <a:pt x="837" y="165"/>
                      </a:lnTo>
                      <a:lnTo>
                        <a:pt x="828" y="156"/>
                      </a:lnTo>
                      <a:lnTo>
                        <a:pt x="816" y="136"/>
                      </a:lnTo>
                      <a:lnTo>
                        <a:pt x="795" y="147"/>
                      </a:lnTo>
                      <a:lnTo>
                        <a:pt x="780" y="162"/>
                      </a:lnTo>
                      <a:lnTo>
                        <a:pt x="752" y="171"/>
                      </a:lnTo>
                      <a:lnTo>
                        <a:pt x="741" y="180"/>
                      </a:lnTo>
                      <a:lnTo>
                        <a:pt x="746" y="189"/>
                      </a:lnTo>
                      <a:lnTo>
                        <a:pt x="740" y="213"/>
                      </a:lnTo>
                      <a:lnTo>
                        <a:pt x="713" y="221"/>
                      </a:lnTo>
                      <a:lnTo>
                        <a:pt x="693" y="227"/>
                      </a:lnTo>
                      <a:lnTo>
                        <a:pt x="678" y="252"/>
                      </a:lnTo>
                      <a:lnTo>
                        <a:pt x="666" y="264"/>
                      </a:lnTo>
                      <a:lnTo>
                        <a:pt x="653" y="245"/>
                      </a:lnTo>
                      <a:lnTo>
                        <a:pt x="638" y="257"/>
                      </a:lnTo>
                      <a:lnTo>
                        <a:pt x="624" y="276"/>
                      </a:lnTo>
                      <a:lnTo>
                        <a:pt x="611" y="285"/>
                      </a:lnTo>
                      <a:lnTo>
                        <a:pt x="599" y="297"/>
                      </a:lnTo>
                      <a:lnTo>
                        <a:pt x="573" y="300"/>
                      </a:lnTo>
                      <a:lnTo>
                        <a:pt x="560" y="304"/>
                      </a:lnTo>
                      <a:lnTo>
                        <a:pt x="544" y="298"/>
                      </a:lnTo>
                      <a:lnTo>
                        <a:pt x="552" y="302"/>
                      </a:lnTo>
                      <a:lnTo>
                        <a:pt x="524" y="299"/>
                      </a:lnTo>
                      <a:lnTo>
                        <a:pt x="519" y="290"/>
                      </a:lnTo>
                      <a:lnTo>
                        <a:pt x="515" y="261"/>
                      </a:lnTo>
                      <a:lnTo>
                        <a:pt x="489" y="261"/>
                      </a:lnTo>
                      <a:lnTo>
                        <a:pt x="474" y="267"/>
                      </a:lnTo>
                      <a:lnTo>
                        <a:pt x="455" y="278"/>
                      </a:lnTo>
                      <a:lnTo>
                        <a:pt x="438" y="279"/>
                      </a:lnTo>
                      <a:lnTo>
                        <a:pt x="417" y="290"/>
                      </a:lnTo>
                      <a:lnTo>
                        <a:pt x="398" y="299"/>
                      </a:lnTo>
                      <a:lnTo>
                        <a:pt x="386" y="303"/>
                      </a:lnTo>
                      <a:lnTo>
                        <a:pt x="372" y="293"/>
                      </a:lnTo>
                      <a:lnTo>
                        <a:pt x="371" y="252"/>
                      </a:lnTo>
                      <a:lnTo>
                        <a:pt x="368" y="227"/>
                      </a:lnTo>
                      <a:lnTo>
                        <a:pt x="351" y="219"/>
                      </a:lnTo>
                      <a:lnTo>
                        <a:pt x="341" y="207"/>
                      </a:lnTo>
                      <a:lnTo>
                        <a:pt x="330" y="215"/>
                      </a:lnTo>
                      <a:lnTo>
                        <a:pt x="309" y="206"/>
                      </a:lnTo>
                      <a:lnTo>
                        <a:pt x="300" y="191"/>
                      </a:lnTo>
                      <a:lnTo>
                        <a:pt x="284" y="182"/>
                      </a:lnTo>
                      <a:lnTo>
                        <a:pt x="273" y="185"/>
                      </a:lnTo>
                      <a:lnTo>
                        <a:pt x="264" y="206"/>
                      </a:lnTo>
                      <a:lnTo>
                        <a:pt x="251" y="188"/>
                      </a:lnTo>
                      <a:lnTo>
                        <a:pt x="231" y="186"/>
                      </a:lnTo>
                      <a:lnTo>
                        <a:pt x="215" y="191"/>
                      </a:lnTo>
                      <a:lnTo>
                        <a:pt x="209" y="207"/>
                      </a:lnTo>
                      <a:lnTo>
                        <a:pt x="195" y="194"/>
                      </a:lnTo>
                      <a:lnTo>
                        <a:pt x="170" y="177"/>
                      </a:lnTo>
                      <a:lnTo>
                        <a:pt x="158" y="191"/>
                      </a:lnTo>
                      <a:lnTo>
                        <a:pt x="140" y="200"/>
                      </a:lnTo>
                      <a:lnTo>
                        <a:pt x="138" y="221"/>
                      </a:lnTo>
                      <a:lnTo>
                        <a:pt x="116" y="227"/>
                      </a:lnTo>
                      <a:lnTo>
                        <a:pt x="105" y="254"/>
                      </a:lnTo>
                      <a:lnTo>
                        <a:pt x="96" y="275"/>
                      </a:lnTo>
                      <a:lnTo>
                        <a:pt x="88" y="292"/>
                      </a:lnTo>
                      <a:lnTo>
                        <a:pt x="96" y="315"/>
                      </a:lnTo>
                      <a:lnTo>
                        <a:pt x="110" y="317"/>
                      </a:lnTo>
                      <a:lnTo>
                        <a:pt x="111" y="354"/>
                      </a:lnTo>
                      <a:lnTo>
                        <a:pt x="125" y="359"/>
                      </a:lnTo>
                      <a:lnTo>
                        <a:pt x="132" y="381"/>
                      </a:lnTo>
                      <a:lnTo>
                        <a:pt x="137" y="401"/>
                      </a:lnTo>
                      <a:lnTo>
                        <a:pt x="146" y="431"/>
                      </a:lnTo>
                      <a:lnTo>
                        <a:pt x="125" y="432"/>
                      </a:lnTo>
                      <a:lnTo>
                        <a:pt x="104" y="446"/>
                      </a:lnTo>
                      <a:lnTo>
                        <a:pt x="104" y="480"/>
                      </a:lnTo>
                      <a:lnTo>
                        <a:pt x="66" y="474"/>
                      </a:lnTo>
                      <a:lnTo>
                        <a:pt x="57" y="486"/>
                      </a:lnTo>
                      <a:lnTo>
                        <a:pt x="38" y="498"/>
                      </a:lnTo>
                      <a:lnTo>
                        <a:pt x="23" y="518"/>
                      </a:lnTo>
                      <a:lnTo>
                        <a:pt x="11" y="533"/>
                      </a:lnTo>
                      <a:lnTo>
                        <a:pt x="0" y="552"/>
                      </a:lnTo>
                      <a:lnTo>
                        <a:pt x="2" y="582"/>
                      </a:lnTo>
                      <a:lnTo>
                        <a:pt x="12" y="600"/>
                      </a:lnTo>
                      <a:lnTo>
                        <a:pt x="20" y="632"/>
                      </a:lnTo>
                      <a:lnTo>
                        <a:pt x="24" y="662"/>
                      </a:lnTo>
                      <a:lnTo>
                        <a:pt x="33" y="674"/>
                      </a:lnTo>
                      <a:lnTo>
                        <a:pt x="30" y="690"/>
                      </a:lnTo>
                      <a:lnTo>
                        <a:pt x="23" y="707"/>
                      </a:lnTo>
                      <a:lnTo>
                        <a:pt x="36" y="728"/>
                      </a:lnTo>
                      <a:lnTo>
                        <a:pt x="45" y="734"/>
                      </a:lnTo>
                      <a:lnTo>
                        <a:pt x="65" y="726"/>
                      </a:lnTo>
                      <a:lnTo>
                        <a:pt x="84" y="726"/>
                      </a:lnTo>
                      <a:lnTo>
                        <a:pt x="92" y="734"/>
                      </a:lnTo>
                      <a:lnTo>
                        <a:pt x="114" y="728"/>
                      </a:lnTo>
                      <a:lnTo>
                        <a:pt x="128" y="732"/>
                      </a:lnTo>
                      <a:lnTo>
                        <a:pt x="141" y="725"/>
                      </a:lnTo>
                      <a:lnTo>
                        <a:pt x="156" y="732"/>
                      </a:lnTo>
                      <a:lnTo>
                        <a:pt x="194" y="704"/>
                      </a:lnTo>
                      <a:lnTo>
                        <a:pt x="213" y="735"/>
                      </a:lnTo>
                      <a:lnTo>
                        <a:pt x="233" y="750"/>
                      </a:lnTo>
                      <a:lnTo>
                        <a:pt x="225" y="770"/>
                      </a:lnTo>
                      <a:lnTo>
                        <a:pt x="228" y="782"/>
                      </a:lnTo>
                      <a:lnTo>
                        <a:pt x="249" y="788"/>
                      </a:lnTo>
                      <a:lnTo>
                        <a:pt x="263" y="798"/>
                      </a:lnTo>
                      <a:lnTo>
                        <a:pt x="266" y="827"/>
                      </a:lnTo>
                      <a:lnTo>
                        <a:pt x="279" y="836"/>
                      </a:lnTo>
                      <a:lnTo>
                        <a:pt x="297" y="834"/>
                      </a:lnTo>
                      <a:lnTo>
                        <a:pt x="308" y="842"/>
                      </a:lnTo>
                      <a:lnTo>
                        <a:pt x="326" y="854"/>
                      </a:lnTo>
                      <a:lnTo>
                        <a:pt x="336" y="872"/>
                      </a:lnTo>
                      <a:lnTo>
                        <a:pt x="338" y="888"/>
                      </a:lnTo>
                      <a:lnTo>
                        <a:pt x="324" y="897"/>
                      </a:lnTo>
                      <a:lnTo>
                        <a:pt x="299" y="884"/>
                      </a:lnTo>
                      <a:lnTo>
                        <a:pt x="281" y="882"/>
                      </a:lnTo>
                      <a:lnTo>
                        <a:pt x="269" y="903"/>
                      </a:lnTo>
                      <a:lnTo>
                        <a:pt x="254" y="927"/>
                      </a:lnTo>
                      <a:lnTo>
                        <a:pt x="258" y="942"/>
                      </a:lnTo>
                      <a:lnTo>
                        <a:pt x="263" y="951"/>
                      </a:lnTo>
                      <a:lnTo>
                        <a:pt x="257" y="966"/>
                      </a:lnTo>
                      <a:lnTo>
                        <a:pt x="255" y="978"/>
                      </a:lnTo>
                      <a:lnTo>
                        <a:pt x="248" y="1011"/>
                      </a:lnTo>
                      <a:cubicBezTo>
                        <a:pt x="245" y="1019"/>
                        <a:pt x="236" y="1034"/>
                        <a:pt x="231" y="1040"/>
                      </a:cubicBezTo>
                      <a:cubicBezTo>
                        <a:pt x="226" y="1047"/>
                        <a:pt x="220" y="1047"/>
                        <a:pt x="215" y="1053"/>
                      </a:cubicBezTo>
                      <a:cubicBezTo>
                        <a:pt x="212" y="1057"/>
                        <a:pt x="205" y="1072"/>
                        <a:pt x="200" y="1079"/>
                      </a:cubicBezTo>
                      <a:cubicBezTo>
                        <a:pt x="192" y="1089"/>
                        <a:pt x="185" y="1093"/>
                        <a:pt x="185" y="1101"/>
                      </a:cubicBezTo>
                      <a:cubicBezTo>
                        <a:pt x="185" y="1109"/>
                        <a:pt x="184" y="1120"/>
                        <a:pt x="197" y="1126"/>
                      </a:cubicBezTo>
                      <a:cubicBezTo>
                        <a:pt x="202" y="1155"/>
                        <a:pt x="244" y="1138"/>
                        <a:pt x="265" y="1137"/>
                      </a:cubicBezTo>
                      <a:cubicBezTo>
                        <a:pt x="259" y="1109"/>
                        <a:pt x="256" y="1107"/>
                        <a:pt x="288" y="1103"/>
                      </a:cubicBezTo>
                      <a:cubicBezTo>
                        <a:pt x="289" y="1099"/>
                        <a:pt x="288" y="1095"/>
                        <a:pt x="291" y="1092"/>
                      </a:cubicBezTo>
                      <a:cubicBezTo>
                        <a:pt x="295" y="1088"/>
                        <a:pt x="304" y="1090"/>
                        <a:pt x="309" y="1087"/>
                      </a:cubicBezTo>
                      <a:cubicBezTo>
                        <a:pt x="334" y="1073"/>
                        <a:pt x="315" y="1080"/>
                        <a:pt x="335" y="1074"/>
                      </a:cubicBezTo>
                      <a:cubicBezTo>
                        <a:pt x="339" y="1064"/>
                        <a:pt x="351" y="1059"/>
                        <a:pt x="361" y="1053"/>
                      </a:cubicBezTo>
                      <a:cubicBezTo>
                        <a:pt x="366" y="1050"/>
                        <a:pt x="377" y="1043"/>
                        <a:pt x="377" y="1043"/>
                      </a:cubicBezTo>
                      <a:cubicBezTo>
                        <a:pt x="384" y="1031"/>
                        <a:pt x="377" y="1027"/>
                        <a:pt x="374" y="1014"/>
                      </a:cubicBezTo>
                      <a:cubicBezTo>
                        <a:pt x="375" y="1011"/>
                        <a:pt x="374" y="1007"/>
                        <a:pt x="377" y="1006"/>
                      </a:cubicBezTo>
                      <a:cubicBezTo>
                        <a:pt x="385" y="1002"/>
                        <a:pt x="403" y="1001"/>
                        <a:pt x="403" y="1001"/>
                      </a:cubicBezTo>
                      <a:cubicBezTo>
                        <a:pt x="408" y="996"/>
                        <a:pt x="411" y="990"/>
                        <a:pt x="416" y="986"/>
                      </a:cubicBezTo>
                      <a:cubicBezTo>
                        <a:pt x="425" y="980"/>
                        <a:pt x="436" y="978"/>
                        <a:pt x="444" y="970"/>
                      </a:cubicBezTo>
                      <a:cubicBezTo>
                        <a:pt x="450" y="965"/>
                        <a:pt x="460" y="954"/>
                        <a:pt x="460" y="954"/>
                      </a:cubicBezTo>
                      <a:cubicBezTo>
                        <a:pt x="470" y="957"/>
                        <a:pt x="476" y="961"/>
                        <a:pt x="486" y="965"/>
                      </a:cubicBezTo>
                      <a:cubicBezTo>
                        <a:pt x="499" y="955"/>
                        <a:pt x="508" y="943"/>
                        <a:pt x="523" y="936"/>
                      </a:cubicBezTo>
                      <a:cubicBezTo>
                        <a:pt x="528" y="937"/>
                        <a:pt x="536" y="934"/>
                        <a:pt x="538" y="939"/>
                      </a:cubicBezTo>
                      <a:cubicBezTo>
                        <a:pt x="546" y="963"/>
                        <a:pt x="520" y="970"/>
                        <a:pt x="546" y="978"/>
                      </a:cubicBezTo>
                      <a:cubicBezTo>
                        <a:pt x="553" y="990"/>
                        <a:pt x="560" y="984"/>
                        <a:pt x="567" y="996"/>
                      </a:cubicBezTo>
                      <a:cubicBezTo>
                        <a:pt x="590" y="973"/>
                        <a:pt x="567" y="995"/>
                        <a:pt x="570" y="996"/>
                      </a:cubicBezTo>
                      <a:cubicBezTo>
                        <a:pt x="578" y="998"/>
                        <a:pt x="587" y="994"/>
                        <a:pt x="596" y="993"/>
                      </a:cubicBezTo>
                      <a:cubicBezTo>
                        <a:pt x="606" y="990"/>
                        <a:pt x="614" y="988"/>
                        <a:pt x="624" y="986"/>
                      </a:cubicBezTo>
                      <a:cubicBezTo>
                        <a:pt x="635" y="982"/>
                        <a:pt x="638" y="969"/>
                        <a:pt x="643" y="983"/>
                      </a:cubicBezTo>
                      <a:cubicBezTo>
                        <a:pt x="641" y="989"/>
                        <a:pt x="637" y="995"/>
                        <a:pt x="637" y="1001"/>
                      </a:cubicBezTo>
                      <a:cubicBezTo>
                        <a:pt x="637" y="1012"/>
                        <a:pt x="649" y="1035"/>
                        <a:pt x="658" y="1038"/>
                      </a:cubicBezTo>
                      <a:cubicBezTo>
                        <a:pt x="672" y="1021"/>
                        <a:pt x="707" y="1015"/>
                        <a:pt x="729" y="1012"/>
                      </a:cubicBezTo>
                      <a:cubicBezTo>
                        <a:pt x="736" y="1003"/>
                        <a:pt x="741" y="1008"/>
                        <a:pt x="744" y="996"/>
                      </a:cubicBezTo>
                      <a:cubicBezTo>
                        <a:pt x="751" y="998"/>
                        <a:pt x="757" y="1006"/>
                        <a:pt x="765" y="1006"/>
                      </a:cubicBezTo>
                      <a:cubicBezTo>
                        <a:pt x="768" y="1006"/>
                        <a:pt x="767" y="1001"/>
                        <a:pt x="768" y="999"/>
                      </a:cubicBezTo>
                      <a:cubicBezTo>
                        <a:pt x="771" y="994"/>
                        <a:pt x="777" y="990"/>
                        <a:pt x="781" y="986"/>
                      </a:cubicBezTo>
                      <a:cubicBezTo>
                        <a:pt x="801" y="1001"/>
                        <a:pt x="792" y="997"/>
                        <a:pt x="807" y="1001"/>
                      </a:cubicBezTo>
                      <a:cubicBezTo>
                        <a:pt x="831" y="986"/>
                        <a:pt x="833" y="997"/>
                        <a:pt x="851" y="1001"/>
                      </a:cubicBezTo>
                      <a:cubicBezTo>
                        <a:pt x="862" y="984"/>
                        <a:pt x="849" y="998"/>
                        <a:pt x="864" y="996"/>
                      </a:cubicBezTo>
                      <a:cubicBezTo>
                        <a:pt x="867" y="996"/>
                        <a:pt x="869" y="992"/>
                        <a:pt x="872" y="991"/>
                      </a:cubicBezTo>
                      <a:cubicBezTo>
                        <a:pt x="879" y="989"/>
                        <a:pt x="893" y="986"/>
                        <a:pt x="893" y="986"/>
                      </a:cubicBezTo>
                      <a:cubicBezTo>
                        <a:pt x="909" y="996"/>
                        <a:pt x="913" y="994"/>
                        <a:pt x="932" y="991"/>
                      </a:cubicBezTo>
                      <a:cubicBezTo>
                        <a:pt x="942" y="985"/>
                        <a:pt x="955" y="976"/>
                        <a:pt x="966" y="973"/>
                      </a:cubicBezTo>
                      <a:cubicBezTo>
                        <a:pt x="975" y="962"/>
                        <a:pt x="986" y="964"/>
                        <a:pt x="1000" y="962"/>
                      </a:cubicBezTo>
                      <a:cubicBezTo>
                        <a:pt x="1013" y="957"/>
                        <a:pt x="1012" y="952"/>
                        <a:pt x="1018" y="941"/>
                      </a:cubicBezTo>
                      <a:lnTo>
                        <a:pt x="1031" y="931"/>
                      </a:lnTo>
                      <a:cubicBezTo>
                        <a:pt x="1061" y="979"/>
                        <a:pt x="1053" y="978"/>
                        <a:pt x="1096" y="986"/>
                      </a:cubicBezTo>
                      <a:cubicBezTo>
                        <a:pt x="1102" y="989"/>
                        <a:pt x="1110" y="988"/>
                        <a:pt x="1114" y="993"/>
                      </a:cubicBezTo>
                      <a:cubicBezTo>
                        <a:pt x="1118" y="998"/>
                        <a:pt x="1116" y="1007"/>
                        <a:pt x="1120" y="1012"/>
                      </a:cubicBezTo>
                      <a:cubicBezTo>
                        <a:pt x="1124" y="1017"/>
                        <a:pt x="1129" y="1020"/>
                        <a:pt x="1133" y="1025"/>
                      </a:cubicBezTo>
                      <a:cubicBezTo>
                        <a:pt x="1135" y="1027"/>
                        <a:pt x="1136" y="1030"/>
                        <a:pt x="1138" y="1032"/>
                      </a:cubicBezTo>
                      <a:cubicBezTo>
                        <a:pt x="1153" y="1055"/>
                        <a:pt x="1134" y="1026"/>
                        <a:pt x="1146" y="1048"/>
                      </a:cubicBezTo>
                      <a:cubicBezTo>
                        <a:pt x="1149" y="1054"/>
                        <a:pt x="1156" y="1064"/>
                        <a:pt x="1156" y="1064"/>
                      </a:cubicBezTo>
                      <a:cubicBezTo>
                        <a:pt x="1144" y="1087"/>
                        <a:pt x="1149" y="1085"/>
                        <a:pt x="1174" y="1087"/>
                      </a:cubicBezTo>
                      <a:cubicBezTo>
                        <a:pt x="1192" y="1094"/>
                        <a:pt x="1191" y="1101"/>
                        <a:pt x="1182" y="1116"/>
                      </a:cubicBezTo>
                      <a:cubicBezTo>
                        <a:pt x="1180" y="1123"/>
                        <a:pt x="1181" y="1131"/>
                        <a:pt x="1177" y="1137"/>
                      </a:cubicBezTo>
                      <a:cubicBezTo>
                        <a:pt x="1172" y="1146"/>
                        <a:pt x="1172" y="1142"/>
                        <a:pt x="1172" y="1147"/>
                      </a:cubicBezTo>
                      <a:cubicBezTo>
                        <a:pt x="1188" y="1169"/>
                        <a:pt x="1190" y="1186"/>
                        <a:pt x="1169" y="1204"/>
                      </a:cubicBezTo>
                      <a:cubicBezTo>
                        <a:pt x="1163" y="1227"/>
                        <a:pt x="1165" y="1225"/>
                        <a:pt x="1143" y="1233"/>
                      </a:cubicBezTo>
                      <a:cubicBezTo>
                        <a:pt x="1137" y="1254"/>
                        <a:pt x="1153" y="1249"/>
                        <a:pt x="1172" y="1251"/>
                      </a:cubicBezTo>
                      <a:cubicBezTo>
                        <a:pt x="1182" y="1259"/>
                        <a:pt x="1182" y="1266"/>
                        <a:pt x="1195" y="1270"/>
                      </a:cubicBezTo>
                      <a:cubicBezTo>
                        <a:pt x="1198" y="1283"/>
                        <a:pt x="1195" y="1291"/>
                        <a:pt x="1208" y="1296"/>
                      </a:cubicBezTo>
                      <a:cubicBezTo>
                        <a:pt x="1205" y="1363"/>
                        <a:pt x="1208" y="1319"/>
                        <a:pt x="1195" y="1350"/>
                      </a:cubicBezTo>
                      <a:cubicBezTo>
                        <a:pt x="1199" y="1400"/>
                        <a:pt x="1188" y="1389"/>
                        <a:pt x="1221" y="1397"/>
                      </a:cubicBezTo>
                      <a:cubicBezTo>
                        <a:pt x="1233" y="1395"/>
                        <a:pt x="1242" y="1392"/>
                        <a:pt x="1255" y="1390"/>
                      </a:cubicBezTo>
                      <a:cubicBezTo>
                        <a:pt x="1276" y="1392"/>
                        <a:pt x="1280" y="1393"/>
                        <a:pt x="1297" y="1387"/>
                      </a:cubicBezTo>
                      <a:cubicBezTo>
                        <a:pt x="1314" y="1390"/>
                        <a:pt x="1324" y="1395"/>
                        <a:pt x="1341" y="1397"/>
                      </a:cubicBezTo>
                      <a:cubicBezTo>
                        <a:pt x="1352" y="1401"/>
                        <a:pt x="1364" y="1404"/>
                        <a:pt x="1375" y="1408"/>
                      </a:cubicBezTo>
                      <a:cubicBezTo>
                        <a:pt x="1390" y="1406"/>
                        <a:pt x="1404" y="1403"/>
                        <a:pt x="1419" y="1400"/>
                      </a:cubicBezTo>
                      <a:cubicBezTo>
                        <a:pt x="1428" y="1394"/>
                        <a:pt x="1427" y="1398"/>
                        <a:pt x="1427" y="1390"/>
                      </a:cubicBezTo>
                      <a:lnTo>
                        <a:pt x="1490" y="1379"/>
                      </a:lnTo>
                      <a:cubicBezTo>
                        <a:pt x="1504" y="1380"/>
                        <a:pt x="1518" y="1378"/>
                        <a:pt x="1531" y="1382"/>
                      </a:cubicBezTo>
                      <a:cubicBezTo>
                        <a:pt x="1534" y="1383"/>
                        <a:pt x="1532" y="1390"/>
                        <a:pt x="1534" y="1392"/>
                      </a:cubicBezTo>
                      <a:cubicBezTo>
                        <a:pt x="1536" y="1394"/>
                        <a:pt x="1541" y="1394"/>
                        <a:pt x="1544" y="1395"/>
                      </a:cubicBezTo>
                      <a:cubicBezTo>
                        <a:pt x="1562" y="1410"/>
                        <a:pt x="1532" y="1386"/>
                        <a:pt x="1565" y="1403"/>
                      </a:cubicBezTo>
                      <a:cubicBezTo>
                        <a:pt x="1570" y="1406"/>
                        <a:pt x="1572" y="1412"/>
                        <a:pt x="1576" y="1416"/>
                      </a:cubicBezTo>
                      <a:cubicBezTo>
                        <a:pt x="1625" y="1412"/>
                        <a:pt x="1601" y="1418"/>
                        <a:pt x="1623" y="1400"/>
                      </a:cubicBezTo>
                      <a:cubicBezTo>
                        <a:pt x="1625" y="1379"/>
                        <a:pt x="1632" y="1367"/>
                        <a:pt x="1625" y="1348"/>
                      </a:cubicBezTo>
                      <a:cubicBezTo>
                        <a:pt x="1632" y="1329"/>
                        <a:pt x="1640" y="1328"/>
                        <a:pt x="1656" y="1319"/>
                      </a:cubicBezTo>
                      <a:cubicBezTo>
                        <a:pt x="1661" y="1316"/>
                        <a:pt x="1667" y="1312"/>
                        <a:pt x="1672" y="1309"/>
                      </a:cubicBezTo>
                      <a:cubicBezTo>
                        <a:pt x="1675" y="1307"/>
                        <a:pt x="1680" y="1304"/>
                        <a:pt x="1680" y="1304"/>
                      </a:cubicBezTo>
                      <a:cubicBezTo>
                        <a:pt x="1686" y="1305"/>
                        <a:pt x="1692" y="1311"/>
                        <a:pt x="1698" y="1311"/>
                      </a:cubicBezTo>
                      <a:cubicBezTo>
                        <a:pt x="1701" y="1311"/>
                        <a:pt x="1703" y="1307"/>
                        <a:pt x="1706" y="1306"/>
                      </a:cubicBezTo>
                      <a:cubicBezTo>
                        <a:pt x="1718" y="1301"/>
                        <a:pt x="1715" y="1311"/>
                        <a:pt x="1727" y="1306"/>
                      </a:cubicBezTo>
                      <a:cubicBezTo>
                        <a:pt x="1732" y="1308"/>
                        <a:pt x="1738" y="1315"/>
                        <a:pt x="1742" y="1319"/>
                      </a:cubicBezTo>
                      <a:cubicBezTo>
                        <a:pt x="1755" y="1330"/>
                        <a:pt x="1755" y="1309"/>
                        <a:pt x="1784" y="1309"/>
                      </a:cubicBezTo>
                      <a:lnTo>
                        <a:pt x="1813" y="1306"/>
                      </a:lnTo>
                      <a:lnTo>
                        <a:pt x="1839" y="1275"/>
                      </a:lnTo>
                      <a:lnTo>
                        <a:pt x="1881" y="1270"/>
                      </a:lnTo>
                      <a:cubicBezTo>
                        <a:pt x="1892" y="1277"/>
                        <a:pt x="1904" y="1282"/>
                        <a:pt x="1914" y="1290"/>
                      </a:cubicBezTo>
                      <a:cubicBezTo>
                        <a:pt x="1923" y="1297"/>
                        <a:pt x="1926" y="1315"/>
                        <a:pt x="1940" y="1319"/>
                      </a:cubicBezTo>
                      <a:cubicBezTo>
                        <a:pt x="1943" y="1320"/>
                        <a:pt x="1976" y="1323"/>
                        <a:pt x="1982" y="1324"/>
                      </a:cubicBezTo>
                      <a:cubicBezTo>
                        <a:pt x="2007" y="1333"/>
                        <a:pt x="1972" y="1318"/>
                        <a:pt x="1995" y="1337"/>
                      </a:cubicBezTo>
                      <a:cubicBezTo>
                        <a:pt x="2000" y="1341"/>
                        <a:pt x="2018" y="1344"/>
                        <a:pt x="2024" y="1345"/>
                      </a:cubicBezTo>
                      <a:cubicBezTo>
                        <a:pt x="2048" y="1341"/>
                        <a:pt x="2043" y="1324"/>
                        <a:pt x="2032" y="1306"/>
                      </a:cubicBezTo>
                      <a:cubicBezTo>
                        <a:pt x="2031" y="1298"/>
                        <a:pt x="2033" y="1288"/>
                        <a:pt x="2027" y="1283"/>
                      </a:cubicBezTo>
                      <a:cubicBezTo>
                        <a:pt x="2023" y="1280"/>
                        <a:pt x="1991" y="1263"/>
                        <a:pt x="1987" y="1262"/>
                      </a:cubicBezTo>
                      <a:cubicBezTo>
                        <a:pt x="1970" y="1224"/>
                        <a:pt x="1959" y="1165"/>
                        <a:pt x="1993" y="1137"/>
                      </a:cubicBezTo>
                      <a:cubicBezTo>
                        <a:pt x="1996" y="1127"/>
                        <a:pt x="1995" y="1123"/>
                        <a:pt x="1987" y="1116"/>
                      </a:cubicBezTo>
                      <a:cubicBezTo>
                        <a:pt x="1979" y="1083"/>
                        <a:pt x="1998" y="1087"/>
                        <a:pt x="1998" y="1064"/>
                      </a:cubicBezTo>
                      <a:cubicBezTo>
                        <a:pt x="2035" y="1021"/>
                        <a:pt x="2027" y="1030"/>
                        <a:pt x="2045" y="1001"/>
                      </a:cubicBezTo>
                      <a:cubicBezTo>
                        <a:pt x="2048" y="983"/>
                        <a:pt x="2054" y="979"/>
                        <a:pt x="2068" y="970"/>
                      </a:cubicBezTo>
                      <a:cubicBezTo>
                        <a:pt x="2071" y="957"/>
                        <a:pt x="2070" y="943"/>
                        <a:pt x="2084" y="939"/>
                      </a:cubicBezTo>
                      <a:cubicBezTo>
                        <a:pt x="2089" y="933"/>
                        <a:pt x="2094" y="926"/>
                        <a:pt x="2099" y="920"/>
                      </a:cubicBezTo>
                      <a:cubicBezTo>
                        <a:pt x="2089" y="905"/>
                        <a:pt x="2077" y="892"/>
                        <a:pt x="2068" y="876"/>
                      </a:cubicBezTo>
                      <a:cubicBezTo>
                        <a:pt x="2063" y="867"/>
                        <a:pt x="2053" y="850"/>
                        <a:pt x="2053" y="850"/>
                      </a:cubicBezTo>
                      <a:cubicBezTo>
                        <a:pt x="2055" y="837"/>
                        <a:pt x="2056" y="823"/>
                        <a:pt x="2066" y="814"/>
                      </a:cubicBezTo>
                      <a:cubicBezTo>
                        <a:pt x="2057" y="790"/>
                        <a:pt x="2061" y="767"/>
                        <a:pt x="2063" y="743"/>
                      </a:cubicBezTo>
                      <a:cubicBezTo>
                        <a:pt x="2061" y="722"/>
                        <a:pt x="2066" y="711"/>
                        <a:pt x="2047" y="704"/>
                      </a:cubicBezTo>
                      <a:cubicBezTo>
                        <a:pt x="2038" y="686"/>
                        <a:pt x="2036" y="666"/>
                        <a:pt x="2029" y="647"/>
                      </a:cubicBezTo>
                      <a:cubicBezTo>
                        <a:pt x="2028" y="623"/>
                        <a:pt x="2034" y="605"/>
                        <a:pt x="2008" y="600"/>
                      </a:cubicBezTo>
                      <a:cubicBezTo>
                        <a:pt x="1995" y="580"/>
                        <a:pt x="2000" y="558"/>
                        <a:pt x="1982" y="540"/>
                      </a:cubicBezTo>
                      <a:cubicBezTo>
                        <a:pt x="1986" y="525"/>
                        <a:pt x="1975" y="512"/>
                        <a:pt x="1964" y="501"/>
                      </a:cubicBezTo>
                      <a:cubicBezTo>
                        <a:pt x="2030" y="422"/>
                        <a:pt x="1990" y="446"/>
                        <a:pt x="2019" y="475"/>
                      </a:cubicBezTo>
                      <a:cubicBezTo>
                        <a:pt x="2029" y="471"/>
                        <a:pt x="2036" y="471"/>
                        <a:pt x="2042" y="462"/>
                      </a:cubicBezTo>
                      <a:cubicBezTo>
                        <a:pt x="2043" y="458"/>
                        <a:pt x="2042" y="454"/>
                        <a:pt x="2045" y="451"/>
                      </a:cubicBezTo>
                      <a:cubicBezTo>
                        <a:pt x="2047" y="449"/>
                        <a:pt x="2079" y="437"/>
                        <a:pt x="2084" y="436"/>
                      </a:cubicBezTo>
                      <a:cubicBezTo>
                        <a:pt x="2080" y="422"/>
                        <a:pt x="2076" y="422"/>
                        <a:pt x="2063" y="417"/>
                      </a:cubicBezTo>
                      <a:cubicBezTo>
                        <a:pt x="2055" y="405"/>
                        <a:pt x="2059" y="395"/>
                        <a:pt x="2053" y="383"/>
                      </a:cubicBezTo>
                      <a:cubicBezTo>
                        <a:pt x="2051" y="378"/>
                        <a:pt x="2042" y="370"/>
                        <a:pt x="2042" y="370"/>
                      </a:cubicBezTo>
                      <a:cubicBezTo>
                        <a:pt x="2038" y="355"/>
                        <a:pt x="2033" y="337"/>
                        <a:pt x="2024" y="324"/>
                      </a:cubicBezTo>
                      <a:cubicBezTo>
                        <a:pt x="2008" y="331"/>
                        <a:pt x="2011" y="347"/>
                        <a:pt x="1993" y="355"/>
                      </a:cubicBezTo>
                      <a:cubicBezTo>
                        <a:pt x="1972" y="352"/>
                        <a:pt x="1966" y="345"/>
                        <a:pt x="1948" y="342"/>
                      </a:cubicBezTo>
                      <a:cubicBezTo>
                        <a:pt x="1930" y="331"/>
                        <a:pt x="1929" y="349"/>
                        <a:pt x="1920" y="363"/>
                      </a:cubicBezTo>
                      <a:cubicBezTo>
                        <a:pt x="1903" y="341"/>
                        <a:pt x="1925" y="348"/>
                        <a:pt x="1878" y="344"/>
                      </a:cubicBezTo>
                      <a:cubicBezTo>
                        <a:pt x="1858" y="331"/>
                        <a:pt x="1862" y="337"/>
                        <a:pt x="1849" y="316"/>
                      </a:cubicBezTo>
                      <a:cubicBezTo>
                        <a:pt x="1856" y="305"/>
                        <a:pt x="1849" y="294"/>
                        <a:pt x="1841" y="284"/>
                      </a:cubicBezTo>
                      <a:cubicBezTo>
                        <a:pt x="1826" y="297"/>
                        <a:pt x="1836" y="299"/>
                        <a:pt x="1813" y="308"/>
                      </a:cubicBezTo>
                      <a:cubicBezTo>
                        <a:pt x="1807" y="287"/>
                        <a:pt x="1805" y="266"/>
                        <a:pt x="1813" y="245"/>
                      </a:cubicBezTo>
                      <a:cubicBezTo>
                        <a:pt x="1809" y="235"/>
                        <a:pt x="1806" y="226"/>
                        <a:pt x="1795" y="222"/>
                      </a:cubicBezTo>
                      <a:cubicBezTo>
                        <a:pt x="1789" y="220"/>
                        <a:pt x="1776" y="217"/>
                        <a:pt x="1776" y="217"/>
                      </a:cubicBezTo>
                      <a:cubicBezTo>
                        <a:pt x="1763" y="207"/>
                        <a:pt x="1749" y="212"/>
                        <a:pt x="1735" y="206"/>
                      </a:cubicBezTo>
                      <a:cubicBezTo>
                        <a:pt x="1731" y="209"/>
                        <a:pt x="1727" y="211"/>
                        <a:pt x="1724" y="214"/>
                      </a:cubicBezTo>
                      <a:cubicBezTo>
                        <a:pt x="1722" y="216"/>
                        <a:pt x="1722" y="222"/>
                        <a:pt x="1719" y="222"/>
                      </a:cubicBezTo>
                      <a:cubicBezTo>
                        <a:pt x="1716" y="222"/>
                        <a:pt x="1717" y="217"/>
                        <a:pt x="1716" y="214"/>
                      </a:cubicBezTo>
                      <a:cubicBezTo>
                        <a:pt x="1712" y="199"/>
                        <a:pt x="1718" y="208"/>
                        <a:pt x="1706" y="196"/>
                      </a:cubicBezTo>
                      <a:cubicBezTo>
                        <a:pt x="1697" y="177"/>
                        <a:pt x="1704" y="156"/>
                        <a:pt x="1693" y="138"/>
                      </a:cubicBezTo>
                      <a:cubicBezTo>
                        <a:pt x="1681" y="141"/>
                        <a:pt x="1674" y="143"/>
                        <a:pt x="1664" y="149"/>
                      </a:cubicBezTo>
                      <a:cubicBezTo>
                        <a:pt x="1651" y="144"/>
                        <a:pt x="1659" y="146"/>
                        <a:pt x="1641" y="146"/>
                      </a:cubicBezTo>
                      <a:cubicBezTo>
                        <a:pt x="1636" y="136"/>
                        <a:pt x="1632" y="125"/>
                        <a:pt x="1625" y="115"/>
                      </a:cubicBezTo>
                      <a:cubicBezTo>
                        <a:pt x="1621" y="109"/>
                        <a:pt x="1609" y="99"/>
                        <a:pt x="1609" y="99"/>
                      </a:cubicBezTo>
                      <a:cubicBezTo>
                        <a:pt x="1604" y="76"/>
                        <a:pt x="1585" y="85"/>
                        <a:pt x="1565" y="86"/>
                      </a:cubicBezTo>
                      <a:cubicBezTo>
                        <a:pt x="1560" y="115"/>
                        <a:pt x="1554" y="107"/>
                        <a:pt x="1529" y="94"/>
                      </a:cubicBezTo>
                      <a:cubicBezTo>
                        <a:pt x="1517" y="77"/>
                        <a:pt x="1509" y="67"/>
                        <a:pt x="1487" y="63"/>
                      </a:cubicBezTo>
                      <a:cubicBezTo>
                        <a:pt x="1470" y="73"/>
                        <a:pt x="1478" y="60"/>
                        <a:pt x="1466" y="55"/>
                      </a:cubicBezTo>
                      <a:cubicBezTo>
                        <a:pt x="1459" y="52"/>
                        <a:pt x="1452" y="53"/>
                        <a:pt x="1445" y="52"/>
                      </a:cubicBezTo>
                      <a:cubicBezTo>
                        <a:pt x="1440" y="48"/>
                        <a:pt x="1434" y="46"/>
                        <a:pt x="1430" y="42"/>
                      </a:cubicBezTo>
                      <a:cubicBezTo>
                        <a:pt x="1418" y="28"/>
                        <a:pt x="1427" y="27"/>
                        <a:pt x="1404" y="19"/>
                      </a:cubicBezTo>
                      <a:cubicBezTo>
                        <a:pt x="1394" y="16"/>
                        <a:pt x="1378" y="3"/>
                        <a:pt x="1378" y="3"/>
                      </a:cubicBezTo>
                      <a:cubicBezTo>
                        <a:pt x="1369" y="15"/>
                        <a:pt x="1365" y="18"/>
                        <a:pt x="1362" y="0"/>
                      </a:cubicBezTo>
                      <a:cubicBezTo>
                        <a:pt x="1347" y="11"/>
                        <a:pt x="1354" y="26"/>
                        <a:pt x="1349" y="42"/>
                      </a:cubicBezTo>
                      <a:cubicBezTo>
                        <a:pt x="1347" y="50"/>
                        <a:pt x="1338" y="55"/>
                        <a:pt x="1331" y="60"/>
                      </a:cubicBezTo>
                      <a:cubicBezTo>
                        <a:pt x="1324" y="59"/>
                        <a:pt x="1319" y="53"/>
                        <a:pt x="1312" y="52"/>
                      </a:cubicBezTo>
                      <a:cubicBezTo>
                        <a:pt x="1306" y="51"/>
                        <a:pt x="1295" y="58"/>
                        <a:pt x="1289" y="60"/>
                      </a:cubicBezTo>
                      <a:cubicBezTo>
                        <a:pt x="1276" y="76"/>
                        <a:pt x="1279" y="77"/>
                        <a:pt x="1260" y="84"/>
                      </a:cubicBezTo>
                      <a:cubicBezTo>
                        <a:pt x="1256" y="101"/>
                        <a:pt x="1244" y="105"/>
                        <a:pt x="1229" y="110"/>
                      </a:cubicBezTo>
                      <a:cubicBezTo>
                        <a:pt x="1219" y="107"/>
                        <a:pt x="1213" y="104"/>
                        <a:pt x="1203" y="107"/>
                      </a:cubicBezTo>
                      <a:cubicBezTo>
                        <a:pt x="1193" y="113"/>
                        <a:pt x="1182" y="118"/>
                        <a:pt x="1172" y="125"/>
                      </a:cubicBezTo>
                      <a:cubicBezTo>
                        <a:pt x="1163" y="123"/>
                        <a:pt x="1155" y="118"/>
                        <a:pt x="1146" y="115"/>
                      </a:cubicBezTo>
                      <a:cubicBezTo>
                        <a:pt x="1127" y="118"/>
                        <a:pt x="1115" y="127"/>
                        <a:pt x="1097" y="134"/>
                      </a:cubicBezTo>
                      <a:cubicBezTo>
                        <a:pt x="1086" y="130"/>
                        <a:pt x="1078" y="132"/>
                        <a:pt x="1067" y="136"/>
                      </a:cubicBezTo>
                      <a:cubicBezTo>
                        <a:pt x="1073" y="152"/>
                        <a:pt x="1070" y="156"/>
                        <a:pt x="1054" y="159"/>
                      </a:cubicBezTo>
                      <a:cubicBezTo>
                        <a:pt x="1040" y="166"/>
                        <a:pt x="1038" y="176"/>
                        <a:pt x="1023" y="172"/>
                      </a:cubicBezTo>
                      <a:cubicBezTo>
                        <a:pt x="1011" y="164"/>
                        <a:pt x="1008" y="150"/>
                        <a:pt x="994" y="141"/>
                      </a:cubicBezTo>
                      <a:cubicBezTo>
                        <a:pt x="985" y="126"/>
                        <a:pt x="982" y="144"/>
                        <a:pt x="966" y="149"/>
                      </a:cubicBezTo>
                      <a:cubicBezTo>
                        <a:pt x="960" y="151"/>
                        <a:pt x="947" y="154"/>
                        <a:pt x="947" y="154"/>
                      </a:cubicBezTo>
                      <a:cubicBezTo>
                        <a:pt x="937" y="152"/>
                        <a:pt x="931" y="150"/>
                        <a:pt x="933" y="139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7" name="Freeform 8"/>
                <p:cNvSpPr>
                  <a:spLocks/>
                </p:cNvSpPr>
                <p:nvPr/>
              </p:nvSpPr>
              <p:spPr bwMode="gray">
                <a:xfrm>
                  <a:off x="2397" y="3048"/>
                  <a:ext cx="1774" cy="842"/>
                </a:xfrm>
                <a:custGeom>
                  <a:avLst/>
                  <a:gdLst>
                    <a:gd name="T0" fmla="*/ 27 w 1929"/>
                    <a:gd name="T1" fmla="*/ 108 h 845"/>
                    <a:gd name="T2" fmla="*/ 34 w 1929"/>
                    <a:gd name="T3" fmla="*/ 172 h 845"/>
                    <a:gd name="T4" fmla="*/ 72 w 1929"/>
                    <a:gd name="T5" fmla="*/ 319 h 845"/>
                    <a:gd name="T6" fmla="*/ 105 w 1929"/>
                    <a:gd name="T7" fmla="*/ 355 h 845"/>
                    <a:gd name="T8" fmla="*/ 64 w 1929"/>
                    <a:gd name="T9" fmla="*/ 416 h 845"/>
                    <a:gd name="T10" fmla="*/ 25 w 1929"/>
                    <a:gd name="T11" fmla="*/ 436 h 845"/>
                    <a:gd name="T12" fmla="*/ 13 w 1929"/>
                    <a:gd name="T13" fmla="*/ 530 h 845"/>
                    <a:gd name="T14" fmla="*/ 53 w 1929"/>
                    <a:gd name="T15" fmla="*/ 578 h 845"/>
                    <a:gd name="T16" fmla="*/ 111 w 1929"/>
                    <a:gd name="T17" fmla="*/ 592 h 845"/>
                    <a:gd name="T18" fmla="*/ 175 w 1929"/>
                    <a:gd name="T19" fmla="*/ 597 h 845"/>
                    <a:gd name="T20" fmla="*/ 235 w 1929"/>
                    <a:gd name="T21" fmla="*/ 640 h 845"/>
                    <a:gd name="T22" fmla="*/ 296 w 1929"/>
                    <a:gd name="T23" fmla="*/ 623 h 845"/>
                    <a:gd name="T24" fmla="*/ 370 w 1929"/>
                    <a:gd name="T25" fmla="*/ 674 h 845"/>
                    <a:gd name="T26" fmla="*/ 457 w 1929"/>
                    <a:gd name="T27" fmla="*/ 674 h 845"/>
                    <a:gd name="T28" fmla="*/ 521 w 1929"/>
                    <a:gd name="T29" fmla="*/ 726 h 845"/>
                    <a:gd name="T30" fmla="*/ 576 w 1929"/>
                    <a:gd name="T31" fmla="*/ 738 h 845"/>
                    <a:gd name="T32" fmla="*/ 636 w 1929"/>
                    <a:gd name="T33" fmla="*/ 745 h 845"/>
                    <a:gd name="T34" fmla="*/ 658 w 1929"/>
                    <a:gd name="T35" fmla="*/ 767 h 845"/>
                    <a:gd name="T36" fmla="*/ 687 w 1929"/>
                    <a:gd name="T37" fmla="*/ 721 h 845"/>
                    <a:gd name="T38" fmla="*/ 741 w 1929"/>
                    <a:gd name="T39" fmla="*/ 642 h 845"/>
                    <a:gd name="T40" fmla="*/ 788 w 1929"/>
                    <a:gd name="T41" fmla="*/ 508 h 845"/>
                    <a:gd name="T42" fmla="*/ 834 w 1929"/>
                    <a:gd name="T43" fmla="*/ 460 h 845"/>
                    <a:gd name="T44" fmla="*/ 831 w 1929"/>
                    <a:gd name="T45" fmla="*/ 365 h 845"/>
                    <a:gd name="T46" fmla="*/ 815 w 1929"/>
                    <a:gd name="T47" fmla="*/ 317 h 845"/>
                    <a:gd name="T48" fmla="*/ 815 w 1929"/>
                    <a:gd name="T49" fmla="*/ 278 h 845"/>
                    <a:gd name="T50" fmla="*/ 819 w 1929"/>
                    <a:gd name="T51" fmla="*/ 194 h 845"/>
                    <a:gd name="T52" fmla="*/ 806 w 1929"/>
                    <a:gd name="T53" fmla="*/ 151 h 845"/>
                    <a:gd name="T54" fmla="*/ 794 w 1929"/>
                    <a:gd name="T55" fmla="*/ 90 h 845"/>
                    <a:gd name="T56" fmla="*/ 760 w 1929"/>
                    <a:gd name="T57" fmla="*/ 38 h 845"/>
                    <a:gd name="T58" fmla="*/ 730 w 1929"/>
                    <a:gd name="T59" fmla="*/ 44 h 845"/>
                    <a:gd name="T60" fmla="*/ 694 w 1929"/>
                    <a:gd name="T61" fmla="*/ 63 h 845"/>
                    <a:gd name="T62" fmla="*/ 665 w 1929"/>
                    <a:gd name="T63" fmla="*/ 69 h 845"/>
                    <a:gd name="T64" fmla="*/ 627 w 1929"/>
                    <a:gd name="T65" fmla="*/ 68 h 845"/>
                    <a:gd name="T66" fmla="*/ 601 w 1929"/>
                    <a:gd name="T67" fmla="*/ 98 h 845"/>
                    <a:gd name="T68" fmla="*/ 587 w 1929"/>
                    <a:gd name="T69" fmla="*/ 66 h 845"/>
                    <a:gd name="T70" fmla="*/ 563 w 1929"/>
                    <a:gd name="T71" fmla="*/ 69 h 845"/>
                    <a:gd name="T72" fmla="*/ 544 w 1929"/>
                    <a:gd name="T73" fmla="*/ 36 h 845"/>
                    <a:gd name="T74" fmla="*/ 517 w 1929"/>
                    <a:gd name="T75" fmla="*/ 42 h 845"/>
                    <a:gd name="T76" fmla="*/ 486 w 1929"/>
                    <a:gd name="T77" fmla="*/ 62 h 845"/>
                    <a:gd name="T78" fmla="*/ 470 w 1929"/>
                    <a:gd name="T79" fmla="*/ 114 h 845"/>
                    <a:gd name="T80" fmla="*/ 441 w 1929"/>
                    <a:gd name="T81" fmla="*/ 151 h 845"/>
                    <a:gd name="T82" fmla="*/ 418 w 1929"/>
                    <a:gd name="T83" fmla="*/ 178 h 845"/>
                    <a:gd name="T84" fmla="*/ 401 w 1929"/>
                    <a:gd name="T85" fmla="*/ 208 h 845"/>
                    <a:gd name="T86" fmla="*/ 378 w 1929"/>
                    <a:gd name="T87" fmla="*/ 132 h 845"/>
                    <a:gd name="T88" fmla="*/ 358 w 1929"/>
                    <a:gd name="T89" fmla="*/ 104 h 845"/>
                    <a:gd name="T90" fmla="*/ 332 w 1929"/>
                    <a:gd name="T91" fmla="*/ 57 h 845"/>
                    <a:gd name="T92" fmla="*/ 307 w 1929"/>
                    <a:gd name="T93" fmla="*/ 47 h 845"/>
                    <a:gd name="T94" fmla="*/ 263 w 1929"/>
                    <a:gd name="T95" fmla="*/ 39 h 845"/>
                    <a:gd name="T96" fmla="*/ 227 w 1929"/>
                    <a:gd name="T97" fmla="*/ 21 h 845"/>
                    <a:gd name="T98" fmla="*/ 200 w 1929"/>
                    <a:gd name="T99" fmla="*/ 53 h 845"/>
                    <a:gd name="T100" fmla="*/ 171 w 1929"/>
                    <a:gd name="T101" fmla="*/ 90 h 845"/>
                    <a:gd name="T102" fmla="*/ 143 w 1929"/>
                    <a:gd name="T103" fmla="*/ 122 h 845"/>
                    <a:gd name="T104" fmla="*/ 103 w 1929"/>
                    <a:gd name="T105" fmla="*/ 90 h 845"/>
                    <a:gd name="T106" fmla="*/ 86 w 1929"/>
                    <a:gd name="T107" fmla="*/ 48 h 845"/>
                    <a:gd name="T108" fmla="*/ 58 w 1929"/>
                    <a:gd name="T109" fmla="*/ 30 h 845"/>
                    <a:gd name="T110" fmla="*/ 31 w 1929"/>
                    <a:gd name="T111" fmla="*/ 39 h 845"/>
                    <a:gd name="T112" fmla="*/ 6 w 1929"/>
                    <a:gd name="T113" fmla="*/ 20 h 84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929" h="845">
                      <a:moveTo>
                        <a:pt x="0" y="41"/>
                      </a:moveTo>
                      <a:lnTo>
                        <a:pt x="12" y="50"/>
                      </a:lnTo>
                      <a:lnTo>
                        <a:pt x="29" y="62"/>
                      </a:lnTo>
                      <a:cubicBezTo>
                        <a:pt x="25" y="108"/>
                        <a:pt x="18" y="111"/>
                        <a:pt x="62" y="108"/>
                      </a:cubicBezTo>
                      <a:cubicBezTo>
                        <a:pt x="73" y="100"/>
                        <a:pt x="78" y="104"/>
                        <a:pt x="84" y="115"/>
                      </a:cubicBezTo>
                      <a:cubicBezTo>
                        <a:pt x="79" y="126"/>
                        <a:pt x="74" y="134"/>
                        <a:pt x="67" y="144"/>
                      </a:cubicBezTo>
                      <a:cubicBezTo>
                        <a:pt x="65" y="146"/>
                        <a:pt x="62" y="151"/>
                        <a:pt x="62" y="151"/>
                      </a:cubicBezTo>
                      <a:cubicBezTo>
                        <a:pt x="65" y="164"/>
                        <a:pt x="64" y="179"/>
                        <a:pt x="77" y="182"/>
                      </a:cubicBezTo>
                      <a:cubicBezTo>
                        <a:pt x="80" y="193"/>
                        <a:pt x="84" y="202"/>
                        <a:pt x="91" y="211"/>
                      </a:cubicBezTo>
                      <a:cubicBezTo>
                        <a:pt x="94" y="222"/>
                        <a:pt x="96" y="232"/>
                        <a:pt x="108" y="235"/>
                      </a:cubicBezTo>
                      <a:cubicBezTo>
                        <a:pt x="114" y="256"/>
                        <a:pt x="119" y="258"/>
                        <a:pt x="139" y="264"/>
                      </a:cubicBezTo>
                      <a:cubicBezTo>
                        <a:pt x="161" y="280"/>
                        <a:pt x="138" y="318"/>
                        <a:pt x="165" y="329"/>
                      </a:cubicBezTo>
                      <a:cubicBezTo>
                        <a:pt x="175" y="325"/>
                        <a:pt x="182" y="321"/>
                        <a:pt x="194" y="329"/>
                      </a:cubicBezTo>
                      <a:cubicBezTo>
                        <a:pt x="197" y="331"/>
                        <a:pt x="195" y="338"/>
                        <a:pt x="197" y="341"/>
                      </a:cubicBezTo>
                      <a:cubicBezTo>
                        <a:pt x="199" y="344"/>
                        <a:pt x="215" y="347"/>
                        <a:pt x="218" y="348"/>
                      </a:cubicBezTo>
                      <a:cubicBezTo>
                        <a:pt x="226" y="354"/>
                        <a:pt x="233" y="361"/>
                        <a:pt x="242" y="365"/>
                      </a:cubicBezTo>
                      <a:cubicBezTo>
                        <a:pt x="246" y="374"/>
                        <a:pt x="250" y="373"/>
                        <a:pt x="259" y="377"/>
                      </a:cubicBezTo>
                      <a:cubicBezTo>
                        <a:pt x="257" y="396"/>
                        <a:pt x="246" y="422"/>
                        <a:pt x="225" y="427"/>
                      </a:cubicBezTo>
                      <a:cubicBezTo>
                        <a:pt x="220" y="410"/>
                        <a:pt x="218" y="410"/>
                        <a:pt x="201" y="413"/>
                      </a:cubicBezTo>
                      <a:cubicBezTo>
                        <a:pt x="185" y="429"/>
                        <a:pt x="174" y="426"/>
                        <a:pt x="149" y="430"/>
                      </a:cubicBezTo>
                      <a:cubicBezTo>
                        <a:pt x="139" y="444"/>
                        <a:pt x="127" y="440"/>
                        <a:pt x="108" y="442"/>
                      </a:cubicBezTo>
                      <a:cubicBezTo>
                        <a:pt x="98" y="445"/>
                        <a:pt x="96" y="450"/>
                        <a:pt x="86" y="446"/>
                      </a:cubicBezTo>
                      <a:cubicBezTo>
                        <a:pt x="76" y="447"/>
                        <a:pt x="65" y="446"/>
                        <a:pt x="55" y="449"/>
                      </a:cubicBezTo>
                      <a:cubicBezTo>
                        <a:pt x="53" y="450"/>
                        <a:pt x="57" y="454"/>
                        <a:pt x="57" y="456"/>
                      </a:cubicBezTo>
                      <a:cubicBezTo>
                        <a:pt x="57" y="466"/>
                        <a:pt x="57" y="475"/>
                        <a:pt x="55" y="485"/>
                      </a:cubicBezTo>
                      <a:cubicBezTo>
                        <a:pt x="54" y="492"/>
                        <a:pt x="42" y="498"/>
                        <a:pt x="38" y="504"/>
                      </a:cubicBezTo>
                      <a:cubicBezTo>
                        <a:pt x="37" y="513"/>
                        <a:pt x="37" y="521"/>
                        <a:pt x="36" y="530"/>
                      </a:cubicBezTo>
                      <a:cubicBezTo>
                        <a:pt x="35" y="537"/>
                        <a:pt x="29" y="550"/>
                        <a:pt x="29" y="550"/>
                      </a:cubicBezTo>
                      <a:cubicBezTo>
                        <a:pt x="38" y="552"/>
                        <a:pt x="48" y="553"/>
                        <a:pt x="57" y="557"/>
                      </a:cubicBezTo>
                      <a:cubicBezTo>
                        <a:pt x="70" y="563"/>
                        <a:pt x="61" y="572"/>
                        <a:pt x="74" y="576"/>
                      </a:cubicBezTo>
                      <a:cubicBezTo>
                        <a:pt x="90" y="573"/>
                        <a:pt x="96" y="571"/>
                        <a:pt x="113" y="574"/>
                      </a:cubicBezTo>
                      <a:cubicBezTo>
                        <a:pt x="121" y="593"/>
                        <a:pt x="117" y="585"/>
                        <a:pt x="125" y="598"/>
                      </a:cubicBezTo>
                      <a:cubicBezTo>
                        <a:pt x="127" y="604"/>
                        <a:pt x="134" y="614"/>
                        <a:pt x="139" y="617"/>
                      </a:cubicBezTo>
                      <a:cubicBezTo>
                        <a:pt x="144" y="620"/>
                        <a:pt x="156" y="622"/>
                        <a:pt x="156" y="622"/>
                      </a:cubicBezTo>
                      <a:cubicBezTo>
                        <a:pt x="165" y="617"/>
                        <a:pt x="168" y="611"/>
                        <a:pt x="177" y="607"/>
                      </a:cubicBezTo>
                      <a:cubicBezTo>
                        <a:pt x="204" y="608"/>
                        <a:pt x="235" y="598"/>
                        <a:pt x="259" y="612"/>
                      </a:cubicBezTo>
                      <a:cubicBezTo>
                        <a:pt x="293" y="631"/>
                        <a:pt x="247" y="617"/>
                        <a:pt x="273" y="624"/>
                      </a:cubicBezTo>
                      <a:cubicBezTo>
                        <a:pt x="327" y="622"/>
                        <a:pt x="304" y="623"/>
                        <a:pt x="336" y="610"/>
                      </a:cubicBezTo>
                      <a:cubicBezTo>
                        <a:pt x="350" y="613"/>
                        <a:pt x="370" y="611"/>
                        <a:pt x="384" y="612"/>
                      </a:cubicBezTo>
                      <a:cubicBezTo>
                        <a:pt x="390" y="614"/>
                        <a:pt x="397" y="614"/>
                        <a:pt x="403" y="617"/>
                      </a:cubicBezTo>
                      <a:cubicBezTo>
                        <a:pt x="418" y="626"/>
                        <a:pt x="401" y="649"/>
                        <a:pt x="423" y="654"/>
                      </a:cubicBezTo>
                      <a:cubicBezTo>
                        <a:pt x="432" y="662"/>
                        <a:pt x="451" y="647"/>
                        <a:pt x="463" y="650"/>
                      </a:cubicBezTo>
                      <a:cubicBezTo>
                        <a:pt x="475" y="653"/>
                        <a:pt x="484" y="668"/>
                        <a:pt x="497" y="670"/>
                      </a:cubicBezTo>
                      <a:cubicBezTo>
                        <a:pt x="512" y="667"/>
                        <a:pt x="528" y="665"/>
                        <a:pt x="542" y="660"/>
                      </a:cubicBezTo>
                      <a:cubicBezTo>
                        <a:pt x="552" y="656"/>
                        <a:pt x="559" y="651"/>
                        <a:pt x="569" y="648"/>
                      </a:cubicBezTo>
                      <a:cubicBezTo>
                        <a:pt x="577" y="642"/>
                        <a:pt x="585" y="638"/>
                        <a:pt x="595" y="634"/>
                      </a:cubicBezTo>
                      <a:cubicBezTo>
                        <a:pt x="614" y="639"/>
                        <a:pt x="621" y="658"/>
                        <a:pt x="638" y="665"/>
                      </a:cubicBezTo>
                      <a:cubicBezTo>
                        <a:pt x="654" y="658"/>
                        <a:pt x="667" y="648"/>
                        <a:pt x="684" y="643"/>
                      </a:cubicBezTo>
                      <a:cubicBezTo>
                        <a:pt x="701" y="646"/>
                        <a:pt x="701" y="649"/>
                        <a:pt x="715" y="655"/>
                      </a:cubicBezTo>
                      <a:cubicBezTo>
                        <a:pt x="720" y="657"/>
                        <a:pt x="732" y="660"/>
                        <a:pt x="732" y="660"/>
                      </a:cubicBezTo>
                      <a:cubicBezTo>
                        <a:pt x="753" y="675"/>
                        <a:pt x="791" y="673"/>
                        <a:pt x="816" y="674"/>
                      </a:cubicBezTo>
                      <a:cubicBezTo>
                        <a:pt x="838" y="677"/>
                        <a:pt x="836" y="691"/>
                        <a:pt x="852" y="694"/>
                      </a:cubicBezTo>
                      <a:cubicBezTo>
                        <a:pt x="868" y="697"/>
                        <a:pt x="894" y="691"/>
                        <a:pt x="912" y="691"/>
                      </a:cubicBezTo>
                      <a:cubicBezTo>
                        <a:pt x="929" y="700"/>
                        <a:pt x="944" y="698"/>
                        <a:pt x="962" y="694"/>
                      </a:cubicBezTo>
                      <a:cubicBezTo>
                        <a:pt x="984" y="679"/>
                        <a:pt x="990" y="683"/>
                        <a:pt x="1017" y="686"/>
                      </a:cubicBezTo>
                      <a:cubicBezTo>
                        <a:pt x="1029" y="691"/>
                        <a:pt x="1043" y="691"/>
                        <a:pt x="1056" y="694"/>
                      </a:cubicBezTo>
                      <a:cubicBezTo>
                        <a:pt x="1059" y="706"/>
                        <a:pt x="1075" y="717"/>
                        <a:pt x="1087" y="720"/>
                      </a:cubicBezTo>
                      <a:cubicBezTo>
                        <a:pt x="1101" y="730"/>
                        <a:pt x="1099" y="717"/>
                        <a:pt x="1111" y="713"/>
                      </a:cubicBezTo>
                      <a:cubicBezTo>
                        <a:pt x="1116" y="713"/>
                        <a:pt x="1145" y="716"/>
                        <a:pt x="1149" y="718"/>
                      </a:cubicBezTo>
                      <a:cubicBezTo>
                        <a:pt x="1157" y="721"/>
                        <a:pt x="1199" y="751"/>
                        <a:pt x="1202" y="756"/>
                      </a:cubicBezTo>
                      <a:cubicBezTo>
                        <a:pt x="1210" y="768"/>
                        <a:pt x="1215" y="777"/>
                        <a:pt x="1226" y="785"/>
                      </a:cubicBezTo>
                      <a:cubicBezTo>
                        <a:pt x="1243" y="782"/>
                        <a:pt x="1255" y="785"/>
                        <a:pt x="1272" y="787"/>
                      </a:cubicBezTo>
                      <a:cubicBezTo>
                        <a:pt x="1282" y="780"/>
                        <a:pt x="1294" y="771"/>
                        <a:pt x="1305" y="768"/>
                      </a:cubicBezTo>
                      <a:cubicBezTo>
                        <a:pt x="1315" y="761"/>
                        <a:pt x="1318" y="765"/>
                        <a:pt x="1329" y="768"/>
                      </a:cubicBezTo>
                      <a:cubicBezTo>
                        <a:pt x="1341" y="766"/>
                        <a:pt x="1346" y="768"/>
                        <a:pt x="1356" y="775"/>
                      </a:cubicBezTo>
                      <a:cubicBezTo>
                        <a:pt x="1428" y="772"/>
                        <a:pt x="1386" y="771"/>
                        <a:pt x="1430" y="761"/>
                      </a:cubicBezTo>
                      <a:cubicBezTo>
                        <a:pt x="1447" y="749"/>
                        <a:pt x="1445" y="767"/>
                        <a:pt x="1459" y="773"/>
                      </a:cubicBezTo>
                      <a:cubicBezTo>
                        <a:pt x="1463" y="775"/>
                        <a:pt x="1468" y="774"/>
                        <a:pt x="1473" y="775"/>
                      </a:cubicBezTo>
                      <a:cubicBezTo>
                        <a:pt x="1476" y="774"/>
                        <a:pt x="1479" y="772"/>
                        <a:pt x="1481" y="773"/>
                      </a:cubicBezTo>
                      <a:cubicBezTo>
                        <a:pt x="1484" y="775"/>
                        <a:pt x="1482" y="780"/>
                        <a:pt x="1485" y="782"/>
                      </a:cubicBezTo>
                      <a:cubicBezTo>
                        <a:pt x="1490" y="785"/>
                        <a:pt x="1496" y="785"/>
                        <a:pt x="1502" y="787"/>
                      </a:cubicBezTo>
                      <a:cubicBezTo>
                        <a:pt x="1508" y="789"/>
                        <a:pt x="1521" y="791"/>
                        <a:pt x="1521" y="797"/>
                      </a:cubicBezTo>
                      <a:cubicBezTo>
                        <a:pt x="1530" y="815"/>
                        <a:pt x="1538" y="833"/>
                        <a:pt x="1555" y="845"/>
                      </a:cubicBezTo>
                      <a:cubicBezTo>
                        <a:pt x="1566" y="830"/>
                        <a:pt x="1566" y="828"/>
                        <a:pt x="1572" y="814"/>
                      </a:cubicBezTo>
                      <a:cubicBezTo>
                        <a:pt x="1569" y="795"/>
                        <a:pt x="1570" y="792"/>
                        <a:pt x="1560" y="778"/>
                      </a:cubicBezTo>
                      <a:cubicBezTo>
                        <a:pt x="1563" y="752"/>
                        <a:pt x="1566" y="759"/>
                        <a:pt x="1586" y="751"/>
                      </a:cubicBezTo>
                      <a:cubicBezTo>
                        <a:pt x="1598" y="735"/>
                        <a:pt x="1626" y="730"/>
                        <a:pt x="1646" y="727"/>
                      </a:cubicBezTo>
                      <a:cubicBezTo>
                        <a:pt x="1651" y="724"/>
                        <a:pt x="1657" y="722"/>
                        <a:pt x="1661" y="718"/>
                      </a:cubicBezTo>
                      <a:cubicBezTo>
                        <a:pt x="1674" y="705"/>
                        <a:pt x="1665" y="682"/>
                        <a:pt x="1685" y="674"/>
                      </a:cubicBezTo>
                      <a:cubicBezTo>
                        <a:pt x="1691" y="668"/>
                        <a:pt x="1709" y="662"/>
                        <a:pt x="1709" y="662"/>
                      </a:cubicBezTo>
                      <a:cubicBezTo>
                        <a:pt x="1736" y="669"/>
                        <a:pt x="1733" y="658"/>
                        <a:pt x="1752" y="650"/>
                      </a:cubicBezTo>
                      <a:cubicBezTo>
                        <a:pt x="1755" y="641"/>
                        <a:pt x="1761" y="639"/>
                        <a:pt x="1766" y="631"/>
                      </a:cubicBezTo>
                      <a:cubicBezTo>
                        <a:pt x="1767" y="620"/>
                        <a:pt x="1762" y="568"/>
                        <a:pt x="1783" y="562"/>
                      </a:cubicBezTo>
                      <a:cubicBezTo>
                        <a:pt x="1787" y="540"/>
                        <a:pt x="1800" y="534"/>
                        <a:pt x="1821" y="528"/>
                      </a:cubicBezTo>
                      <a:cubicBezTo>
                        <a:pt x="1836" y="519"/>
                        <a:pt x="1841" y="521"/>
                        <a:pt x="1860" y="523"/>
                      </a:cubicBezTo>
                      <a:cubicBezTo>
                        <a:pt x="1871" y="531"/>
                        <a:pt x="1865" y="534"/>
                        <a:pt x="1879" y="538"/>
                      </a:cubicBezTo>
                      <a:cubicBezTo>
                        <a:pt x="1891" y="529"/>
                        <a:pt x="1894" y="503"/>
                        <a:pt x="1906" y="494"/>
                      </a:cubicBezTo>
                      <a:cubicBezTo>
                        <a:pt x="1910" y="487"/>
                        <a:pt x="1922" y="484"/>
                        <a:pt x="1929" y="480"/>
                      </a:cubicBezTo>
                      <a:lnTo>
                        <a:pt x="1911" y="467"/>
                      </a:lnTo>
                      <a:lnTo>
                        <a:pt x="1906" y="431"/>
                      </a:lnTo>
                      <a:lnTo>
                        <a:pt x="1920" y="417"/>
                      </a:lnTo>
                      <a:lnTo>
                        <a:pt x="1920" y="375"/>
                      </a:lnTo>
                      <a:lnTo>
                        <a:pt x="1911" y="366"/>
                      </a:lnTo>
                      <a:lnTo>
                        <a:pt x="1911" y="348"/>
                      </a:lnTo>
                      <a:lnTo>
                        <a:pt x="1896" y="342"/>
                      </a:lnTo>
                      <a:lnTo>
                        <a:pt x="1882" y="327"/>
                      </a:lnTo>
                      <a:lnTo>
                        <a:pt x="1860" y="329"/>
                      </a:lnTo>
                      <a:lnTo>
                        <a:pt x="1855" y="318"/>
                      </a:lnTo>
                      <a:lnTo>
                        <a:pt x="1875" y="308"/>
                      </a:lnTo>
                      <a:lnTo>
                        <a:pt x="1882" y="288"/>
                      </a:lnTo>
                      <a:lnTo>
                        <a:pt x="1894" y="270"/>
                      </a:lnTo>
                      <a:lnTo>
                        <a:pt x="1900" y="252"/>
                      </a:lnTo>
                      <a:lnTo>
                        <a:pt x="1888" y="224"/>
                      </a:lnTo>
                      <a:lnTo>
                        <a:pt x="1894" y="204"/>
                      </a:lnTo>
                      <a:lnTo>
                        <a:pt x="1902" y="189"/>
                      </a:lnTo>
                      <a:lnTo>
                        <a:pt x="1899" y="171"/>
                      </a:lnTo>
                      <a:lnTo>
                        <a:pt x="1878" y="161"/>
                      </a:lnTo>
                      <a:lnTo>
                        <a:pt x="1861" y="161"/>
                      </a:lnTo>
                      <a:lnTo>
                        <a:pt x="1869" y="149"/>
                      </a:lnTo>
                      <a:lnTo>
                        <a:pt x="1864" y="134"/>
                      </a:lnTo>
                      <a:lnTo>
                        <a:pt x="1846" y="107"/>
                      </a:lnTo>
                      <a:lnTo>
                        <a:pt x="1833" y="90"/>
                      </a:lnTo>
                      <a:lnTo>
                        <a:pt x="1833" y="69"/>
                      </a:lnTo>
                      <a:lnTo>
                        <a:pt x="1815" y="62"/>
                      </a:lnTo>
                      <a:lnTo>
                        <a:pt x="1780" y="59"/>
                      </a:lnTo>
                      <a:lnTo>
                        <a:pt x="1756" y="38"/>
                      </a:lnTo>
                      <a:lnTo>
                        <a:pt x="1741" y="12"/>
                      </a:lnTo>
                      <a:lnTo>
                        <a:pt x="1725" y="26"/>
                      </a:lnTo>
                      <a:lnTo>
                        <a:pt x="1711" y="41"/>
                      </a:lnTo>
                      <a:lnTo>
                        <a:pt x="1687" y="44"/>
                      </a:lnTo>
                      <a:lnTo>
                        <a:pt x="1671" y="54"/>
                      </a:lnTo>
                      <a:lnTo>
                        <a:pt x="1639" y="71"/>
                      </a:lnTo>
                      <a:lnTo>
                        <a:pt x="1615" y="69"/>
                      </a:lnTo>
                      <a:lnTo>
                        <a:pt x="1605" y="63"/>
                      </a:lnTo>
                      <a:lnTo>
                        <a:pt x="1573" y="72"/>
                      </a:lnTo>
                      <a:lnTo>
                        <a:pt x="1566" y="72"/>
                      </a:lnTo>
                      <a:lnTo>
                        <a:pt x="1557" y="78"/>
                      </a:lnTo>
                      <a:lnTo>
                        <a:pt x="1537" y="69"/>
                      </a:lnTo>
                      <a:lnTo>
                        <a:pt x="1512" y="80"/>
                      </a:lnTo>
                      <a:lnTo>
                        <a:pt x="1491" y="62"/>
                      </a:lnTo>
                      <a:lnTo>
                        <a:pt x="1468" y="80"/>
                      </a:lnTo>
                      <a:lnTo>
                        <a:pt x="1452" y="68"/>
                      </a:lnTo>
                      <a:lnTo>
                        <a:pt x="1444" y="81"/>
                      </a:lnTo>
                      <a:lnTo>
                        <a:pt x="1435" y="90"/>
                      </a:lnTo>
                      <a:lnTo>
                        <a:pt x="1416" y="95"/>
                      </a:lnTo>
                      <a:lnTo>
                        <a:pt x="1389" y="98"/>
                      </a:lnTo>
                      <a:lnTo>
                        <a:pt x="1365" y="116"/>
                      </a:lnTo>
                      <a:lnTo>
                        <a:pt x="1357" y="98"/>
                      </a:lnTo>
                      <a:lnTo>
                        <a:pt x="1353" y="83"/>
                      </a:lnTo>
                      <a:lnTo>
                        <a:pt x="1357" y="66"/>
                      </a:lnTo>
                      <a:lnTo>
                        <a:pt x="1350" y="48"/>
                      </a:lnTo>
                      <a:lnTo>
                        <a:pt x="1336" y="65"/>
                      </a:lnTo>
                      <a:lnTo>
                        <a:pt x="1318" y="68"/>
                      </a:lnTo>
                      <a:lnTo>
                        <a:pt x="1299" y="69"/>
                      </a:lnTo>
                      <a:lnTo>
                        <a:pt x="1282" y="72"/>
                      </a:lnTo>
                      <a:lnTo>
                        <a:pt x="1266" y="62"/>
                      </a:lnTo>
                      <a:lnTo>
                        <a:pt x="1248" y="51"/>
                      </a:lnTo>
                      <a:lnTo>
                        <a:pt x="1255" y="36"/>
                      </a:lnTo>
                      <a:lnTo>
                        <a:pt x="1251" y="18"/>
                      </a:lnTo>
                      <a:lnTo>
                        <a:pt x="1230" y="11"/>
                      </a:lnTo>
                      <a:lnTo>
                        <a:pt x="1209" y="29"/>
                      </a:lnTo>
                      <a:lnTo>
                        <a:pt x="1194" y="42"/>
                      </a:lnTo>
                      <a:lnTo>
                        <a:pt x="1180" y="32"/>
                      </a:lnTo>
                      <a:lnTo>
                        <a:pt x="1167" y="35"/>
                      </a:lnTo>
                      <a:lnTo>
                        <a:pt x="1147" y="54"/>
                      </a:lnTo>
                      <a:lnTo>
                        <a:pt x="1123" y="62"/>
                      </a:lnTo>
                      <a:lnTo>
                        <a:pt x="1111" y="80"/>
                      </a:lnTo>
                      <a:lnTo>
                        <a:pt x="1086" y="81"/>
                      </a:lnTo>
                      <a:lnTo>
                        <a:pt x="1078" y="96"/>
                      </a:lnTo>
                      <a:lnTo>
                        <a:pt x="1086" y="114"/>
                      </a:lnTo>
                      <a:lnTo>
                        <a:pt x="1078" y="126"/>
                      </a:lnTo>
                      <a:lnTo>
                        <a:pt x="1054" y="135"/>
                      </a:lnTo>
                      <a:lnTo>
                        <a:pt x="1033" y="149"/>
                      </a:lnTo>
                      <a:lnTo>
                        <a:pt x="1020" y="161"/>
                      </a:lnTo>
                      <a:lnTo>
                        <a:pt x="996" y="168"/>
                      </a:lnTo>
                      <a:lnTo>
                        <a:pt x="993" y="182"/>
                      </a:lnTo>
                      <a:lnTo>
                        <a:pt x="982" y="179"/>
                      </a:lnTo>
                      <a:lnTo>
                        <a:pt x="967" y="188"/>
                      </a:lnTo>
                      <a:lnTo>
                        <a:pt x="970" y="213"/>
                      </a:lnTo>
                      <a:lnTo>
                        <a:pt x="961" y="216"/>
                      </a:lnTo>
                      <a:lnTo>
                        <a:pt x="948" y="219"/>
                      </a:lnTo>
                      <a:lnTo>
                        <a:pt x="925" y="218"/>
                      </a:lnTo>
                      <a:lnTo>
                        <a:pt x="903" y="207"/>
                      </a:lnTo>
                      <a:lnTo>
                        <a:pt x="898" y="185"/>
                      </a:lnTo>
                      <a:lnTo>
                        <a:pt x="889" y="158"/>
                      </a:lnTo>
                      <a:lnTo>
                        <a:pt x="874" y="132"/>
                      </a:lnTo>
                      <a:lnTo>
                        <a:pt x="853" y="129"/>
                      </a:lnTo>
                      <a:lnTo>
                        <a:pt x="840" y="131"/>
                      </a:lnTo>
                      <a:lnTo>
                        <a:pt x="831" y="120"/>
                      </a:lnTo>
                      <a:lnTo>
                        <a:pt x="826" y="104"/>
                      </a:lnTo>
                      <a:lnTo>
                        <a:pt x="838" y="87"/>
                      </a:lnTo>
                      <a:lnTo>
                        <a:pt x="819" y="71"/>
                      </a:lnTo>
                      <a:lnTo>
                        <a:pt x="783" y="71"/>
                      </a:lnTo>
                      <a:lnTo>
                        <a:pt x="766" y="57"/>
                      </a:lnTo>
                      <a:lnTo>
                        <a:pt x="747" y="48"/>
                      </a:lnTo>
                      <a:lnTo>
                        <a:pt x="730" y="59"/>
                      </a:lnTo>
                      <a:lnTo>
                        <a:pt x="720" y="62"/>
                      </a:lnTo>
                      <a:lnTo>
                        <a:pt x="708" y="47"/>
                      </a:lnTo>
                      <a:lnTo>
                        <a:pt x="688" y="50"/>
                      </a:lnTo>
                      <a:lnTo>
                        <a:pt x="661" y="47"/>
                      </a:lnTo>
                      <a:lnTo>
                        <a:pt x="649" y="36"/>
                      </a:lnTo>
                      <a:lnTo>
                        <a:pt x="607" y="39"/>
                      </a:lnTo>
                      <a:lnTo>
                        <a:pt x="589" y="57"/>
                      </a:lnTo>
                      <a:lnTo>
                        <a:pt x="568" y="30"/>
                      </a:lnTo>
                      <a:lnTo>
                        <a:pt x="550" y="14"/>
                      </a:lnTo>
                      <a:lnTo>
                        <a:pt x="526" y="21"/>
                      </a:lnTo>
                      <a:lnTo>
                        <a:pt x="508" y="41"/>
                      </a:lnTo>
                      <a:lnTo>
                        <a:pt x="492" y="26"/>
                      </a:lnTo>
                      <a:lnTo>
                        <a:pt x="472" y="35"/>
                      </a:lnTo>
                      <a:lnTo>
                        <a:pt x="462" y="53"/>
                      </a:lnTo>
                      <a:lnTo>
                        <a:pt x="460" y="68"/>
                      </a:lnTo>
                      <a:lnTo>
                        <a:pt x="442" y="81"/>
                      </a:lnTo>
                      <a:lnTo>
                        <a:pt x="411" y="81"/>
                      </a:lnTo>
                      <a:lnTo>
                        <a:pt x="396" y="90"/>
                      </a:lnTo>
                      <a:lnTo>
                        <a:pt x="370" y="95"/>
                      </a:lnTo>
                      <a:lnTo>
                        <a:pt x="355" y="102"/>
                      </a:lnTo>
                      <a:lnTo>
                        <a:pt x="345" y="120"/>
                      </a:lnTo>
                      <a:lnTo>
                        <a:pt x="333" y="122"/>
                      </a:lnTo>
                      <a:lnTo>
                        <a:pt x="316" y="114"/>
                      </a:lnTo>
                      <a:lnTo>
                        <a:pt x="298" y="95"/>
                      </a:lnTo>
                      <a:lnTo>
                        <a:pt x="267" y="90"/>
                      </a:lnTo>
                      <a:lnTo>
                        <a:pt x="240" y="90"/>
                      </a:lnTo>
                      <a:lnTo>
                        <a:pt x="226" y="74"/>
                      </a:lnTo>
                      <a:lnTo>
                        <a:pt x="225" y="66"/>
                      </a:lnTo>
                      <a:lnTo>
                        <a:pt x="216" y="30"/>
                      </a:lnTo>
                      <a:lnTo>
                        <a:pt x="201" y="48"/>
                      </a:lnTo>
                      <a:lnTo>
                        <a:pt x="196" y="42"/>
                      </a:lnTo>
                      <a:lnTo>
                        <a:pt x="180" y="50"/>
                      </a:lnTo>
                      <a:lnTo>
                        <a:pt x="156" y="51"/>
                      </a:lnTo>
                      <a:lnTo>
                        <a:pt x="133" y="30"/>
                      </a:lnTo>
                      <a:lnTo>
                        <a:pt x="111" y="41"/>
                      </a:lnTo>
                      <a:lnTo>
                        <a:pt x="97" y="38"/>
                      </a:lnTo>
                      <a:lnTo>
                        <a:pt x="82" y="23"/>
                      </a:lnTo>
                      <a:lnTo>
                        <a:pt x="72" y="39"/>
                      </a:lnTo>
                      <a:lnTo>
                        <a:pt x="52" y="24"/>
                      </a:lnTo>
                      <a:lnTo>
                        <a:pt x="40" y="11"/>
                      </a:lnTo>
                      <a:lnTo>
                        <a:pt x="19" y="0"/>
                      </a:lnTo>
                      <a:lnTo>
                        <a:pt x="12" y="2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8" name="Freeform 9"/>
                <p:cNvSpPr>
                  <a:spLocks/>
                </p:cNvSpPr>
                <p:nvPr/>
              </p:nvSpPr>
              <p:spPr bwMode="gray">
                <a:xfrm>
                  <a:off x="3650" y="761"/>
                  <a:ext cx="1919" cy="1803"/>
                </a:xfrm>
                <a:custGeom>
                  <a:avLst/>
                  <a:gdLst>
                    <a:gd name="T0" fmla="*/ 98 w 2087"/>
                    <a:gd name="T1" fmla="*/ 364 h 1810"/>
                    <a:gd name="T2" fmla="*/ 169 w 2087"/>
                    <a:gd name="T3" fmla="*/ 283 h 1810"/>
                    <a:gd name="T4" fmla="*/ 173 w 2087"/>
                    <a:gd name="T5" fmla="*/ 130 h 1810"/>
                    <a:gd name="T6" fmla="*/ 173 w 2087"/>
                    <a:gd name="T7" fmla="*/ 33 h 1810"/>
                    <a:gd name="T8" fmla="*/ 247 w 2087"/>
                    <a:gd name="T9" fmla="*/ 55 h 1810"/>
                    <a:gd name="T10" fmla="*/ 312 w 2087"/>
                    <a:gd name="T11" fmla="*/ 52 h 1810"/>
                    <a:gd name="T12" fmla="*/ 417 w 2087"/>
                    <a:gd name="T13" fmla="*/ 149 h 1810"/>
                    <a:gd name="T14" fmla="*/ 475 w 2087"/>
                    <a:gd name="T15" fmla="*/ 132 h 1810"/>
                    <a:gd name="T16" fmla="*/ 536 w 2087"/>
                    <a:gd name="T17" fmla="*/ 242 h 1810"/>
                    <a:gd name="T18" fmla="*/ 651 w 2087"/>
                    <a:gd name="T19" fmla="*/ 244 h 1810"/>
                    <a:gd name="T20" fmla="*/ 723 w 2087"/>
                    <a:gd name="T21" fmla="*/ 179 h 1810"/>
                    <a:gd name="T22" fmla="*/ 801 w 2087"/>
                    <a:gd name="T23" fmla="*/ 236 h 1810"/>
                    <a:gd name="T24" fmla="*/ 837 w 2087"/>
                    <a:gd name="T25" fmla="*/ 390 h 1810"/>
                    <a:gd name="T26" fmla="*/ 820 w 2087"/>
                    <a:gd name="T27" fmla="*/ 529 h 1810"/>
                    <a:gd name="T28" fmla="*/ 835 w 2087"/>
                    <a:gd name="T29" fmla="*/ 688 h 1810"/>
                    <a:gd name="T30" fmla="*/ 870 w 2087"/>
                    <a:gd name="T31" fmla="*/ 849 h 1810"/>
                    <a:gd name="T32" fmla="*/ 879 w 2087"/>
                    <a:gd name="T33" fmla="*/ 938 h 1810"/>
                    <a:gd name="T34" fmla="*/ 834 w 2087"/>
                    <a:gd name="T35" fmla="*/ 960 h 1810"/>
                    <a:gd name="T36" fmla="*/ 771 w 2087"/>
                    <a:gd name="T37" fmla="*/ 1121 h 1810"/>
                    <a:gd name="T38" fmla="*/ 688 w 2087"/>
                    <a:gd name="T39" fmla="*/ 1171 h 1810"/>
                    <a:gd name="T40" fmla="*/ 664 w 2087"/>
                    <a:gd name="T41" fmla="*/ 1302 h 1810"/>
                    <a:gd name="T42" fmla="*/ 646 w 2087"/>
                    <a:gd name="T43" fmla="*/ 1434 h 1810"/>
                    <a:gd name="T44" fmla="*/ 660 w 2087"/>
                    <a:gd name="T45" fmla="*/ 1611 h 1810"/>
                    <a:gd name="T46" fmla="*/ 604 w 2087"/>
                    <a:gd name="T47" fmla="*/ 1691 h 1810"/>
                    <a:gd name="T48" fmla="*/ 557 w 2087"/>
                    <a:gd name="T49" fmla="*/ 1654 h 1810"/>
                    <a:gd name="T50" fmla="*/ 515 w 2087"/>
                    <a:gd name="T51" fmla="*/ 1635 h 1810"/>
                    <a:gd name="T52" fmla="*/ 497 w 2087"/>
                    <a:gd name="T53" fmla="*/ 1591 h 1810"/>
                    <a:gd name="T54" fmla="*/ 464 w 2087"/>
                    <a:gd name="T55" fmla="*/ 1536 h 1810"/>
                    <a:gd name="T56" fmla="*/ 443 w 2087"/>
                    <a:gd name="T57" fmla="*/ 1465 h 1810"/>
                    <a:gd name="T58" fmla="*/ 404 w 2087"/>
                    <a:gd name="T59" fmla="*/ 1407 h 1810"/>
                    <a:gd name="T60" fmla="*/ 372 w 2087"/>
                    <a:gd name="T61" fmla="*/ 1399 h 1810"/>
                    <a:gd name="T62" fmla="*/ 331 w 2087"/>
                    <a:gd name="T63" fmla="*/ 1355 h 1810"/>
                    <a:gd name="T64" fmla="*/ 303 w 2087"/>
                    <a:gd name="T65" fmla="*/ 1370 h 1810"/>
                    <a:gd name="T66" fmla="*/ 268 w 2087"/>
                    <a:gd name="T67" fmla="*/ 1404 h 1810"/>
                    <a:gd name="T68" fmla="*/ 225 w 2087"/>
                    <a:gd name="T69" fmla="*/ 1447 h 1810"/>
                    <a:gd name="T70" fmla="*/ 182 w 2087"/>
                    <a:gd name="T71" fmla="*/ 1453 h 1810"/>
                    <a:gd name="T72" fmla="*/ 152 w 2087"/>
                    <a:gd name="T73" fmla="*/ 1482 h 1810"/>
                    <a:gd name="T74" fmla="*/ 120 w 2087"/>
                    <a:gd name="T75" fmla="*/ 1461 h 1810"/>
                    <a:gd name="T76" fmla="*/ 103 w 2087"/>
                    <a:gd name="T77" fmla="*/ 1385 h 1810"/>
                    <a:gd name="T78" fmla="*/ 104 w 2087"/>
                    <a:gd name="T79" fmla="*/ 1295 h 1810"/>
                    <a:gd name="T80" fmla="*/ 94 w 2087"/>
                    <a:gd name="T81" fmla="*/ 1261 h 1810"/>
                    <a:gd name="T82" fmla="*/ 39 w 2087"/>
                    <a:gd name="T83" fmla="*/ 1189 h 1810"/>
                    <a:gd name="T84" fmla="*/ 6 w 2087"/>
                    <a:gd name="T85" fmla="*/ 1124 h 1810"/>
                    <a:gd name="T86" fmla="*/ 16 w 2087"/>
                    <a:gd name="T87" fmla="*/ 1047 h 1810"/>
                    <a:gd name="T88" fmla="*/ 17 w 2087"/>
                    <a:gd name="T89" fmla="*/ 942 h 1810"/>
                    <a:gd name="T90" fmla="*/ 49 w 2087"/>
                    <a:gd name="T91" fmla="*/ 912 h 1810"/>
                    <a:gd name="T92" fmla="*/ 98 w 2087"/>
                    <a:gd name="T93" fmla="*/ 953 h 1810"/>
                    <a:gd name="T94" fmla="*/ 135 w 2087"/>
                    <a:gd name="T95" fmla="*/ 903 h 1810"/>
                    <a:gd name="T96" fmla="*/ 179 w 2087"/>
                    <a:gd name="T97" fmla="*/ 893 h 1810"/>
                    <a:gd name="T98" fmla="*/ 184 w 2087"/>
                    <a:gd name="T99" fmla="*/ 781 h 1810"/>
                    <a:gd name="T100" fmla="*/ 165 w 2087"/>
                    <a:gd name="T101" fmla="*/ 696 h 1810"/>
                    <a:gd name="T102" fmla="*/ 149 w 2087"/>
                    <a:gd name="T103" fmla="*/ 634 h 1810"/>
                    <a:gd name="T104" fmla="*/ 149 w 2087"/>
                    <a:gd name="T105" fmla="*/ 566 h 1810"/>
                    <a:gd name="T106" fmla="*/ 101 w 2087"/>
                    <a:gd name="T107" fmla="*/ 523 h 1810"/>
                    <a:gd name="T108" fmla="*/ 61 w 2087"/>
                    <a:gd name="T109" fmla="*/ 476 h 181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087" h="1810">
                      <a:moveTo>
                        <a:pt x="136" y="467"/>
                      </a:moveTo>
                      <a:lnTo>
                        <a:pt x="158" y="454"/>
                      </a:lnTo>
                      <a:cubicBezTo>
                        <a:pt x="165" y="408"/>
                        <a:pt x="157" y="430"/>
                        <a:pt x="177" y="413"/>
                      </a:cubicBezTo>
                      <a:cubicBezTo>
                        <a:pt x="189" y="415"/>
                        <a:pt x="196" y="414"/>
                        <a:pt x="207" y="410"/>
                      </a:cubicBezTo>
                      <a:cubicBezTo>
                        <a:pt x="203" y="399"/>
                        <a:pt x="198" y="395"/>
                        <a:pt x="204" y="385"/>
                      </a:cubicBezTo>
                      <a:cubicBezTo>
                        <a:pt x="208" y="378"/>
                        <a:pt x="226" y="374"/>
                        <a:pt x="226" y="374"/>
                      </a:cubicBezTo>
                      <a:cubicBezTo>
                        <a:pt x="233" y="363"/>
                        <a:pt x="235" y="361"/>
                        <a:pt x="248" y="358"/>
                      </a:cubicBezTo>
                      <a:cubicBezTo>
                        <a:pt x="269" y="337"/>
                        <a:pt x="255" y="340"/>
                        <a:pt x="264" y="303"/>
                      </a:cubicBezTo>
                      <a:cubicBezTo>
                        <a:pt x="266" y="294"/>
                        <a:pt x="282" y="296"/>
                        <a:pt x="291" y="295"/>
                      </a:cubicBezTo>
                      <a:cubicBezTo>
                        <a:pt x="304" y="284"/>
                        <a:pt x="300" y="297"/>
                        <a:pt x="308" y="303"/>
                      </a:cubicBezTo>
                      <a:cubicBezTo>
                        <a:pt x="311" y="305"/>
                        <a:pt x="315" y="305"/>
                        <a:pt x="319" y="306"/>
                      </a:cubicBezTo>
                      <a:cubicBezTo>
                        <a:pt x="325" y="281"/>
                        <a:pt x="379" y="293"/>
                        <a:pt x="390" y="293"/>
                      </a:cubicBezTo>
                      <a:cubicBezTo>
                        <a:pt x="398" y="259"/>
                        <a:pt x="389" y="309"/>
                        <a:pt x="387" y="276"/>
                      </a:cubicBezTo>
                      <a:cubicBezTo>
                        <a:pt x="386" y="264"/>
                        <a:pt x="389" y="253"/>
                        <a:pt x="390" y="241"/>
                      </a:cubicBezTo>
                      <a:cubicBezTo>
                        <a:pt x="387" y="229"/>
                        <a:pt x="383" y="225"/>
                        <a:pt x="376" y="216"/>
                      </a:cubicBezTo>
                      <a:cubicBezTo>
                        <a:pt x="380" y="198"/>
                        <a:pt x="382" y="192"/>
                        <a:pt x="376" y="175"/>
                      </a:cubicBezTo>
                      <a:cubicBezTo>
                        <a:pt x="384" y="154"/>
                        <a:pt x="372" y="179"/>
                        <a:pt x="387" y="164"/>
                      </a:cubicBezTo>
                      <a:cubicBezTo>
                        <a:pt x="392" y="159"/>
                        <a:pt x="393" y="146"/>
                        <a:pt x="398" y="140"/>
                      </a:cubicBezTo>
                      <a:cubicBezTo>
                        <a:pt x="397" y="134"/>
                        <a:pt x="397" y="128"/>
                        <a:pt x="395" y="123"/>
                      </a:cubicBezTo>
                      <a:cubicBezTo>
                        <a:pt x="393" y="120"/>
                        <a:pt x="387" y="119"/>
                        <a:pt x="387" y="115"/>
                      </a:cubicBezTo>
                      <a:cubicBezTo>
                        <a:pt x="387" y="111"/>
                        <a:pt x="414" y="95"/>
                        <a:pt x="382" y="115"/>
                      </a:cubicBezTo>
                      <a:cubicBezTo>
                        <a:pt x="385" y="110"/>
                        <a:pt x="390" y="106"/>
                        <a:pt x="390" y="101"/>
                      </a:cubicBezTo>
                      <a:cubicBezTo>
                        <a:pt x="390" y="95"/>
                        <a:pt x="384" y="85"/>
                        <a:pt x="384" y="85"/>
                      </a:cubicBezTo>
                      <a:cubicBezTo>
                        <a:pt x="402" y="70"/>
                        <a:pt x="369" y="44"/>
                        <a:pt x="398" y="33"/>
                      </a:cubicBezTo>
                      <a:cubicBezTo>
                        <a:pt x="402" y="22"/>
                        <a:pt x="409" y="9"/>
                        <a:pt x="417" y="0"/>
                      </a:cubicBezTo>
                      <a:cubicBezTo>
                        <a:pt x="428" y="4"/>
                        <a:pt x="436" y="10"/>
                        <a:pt x="447" y="14"/>
                      </a:cubicBezTo>
                      <a:cubicBezTo>
                        <a:pt x="455" y="22"/>
                        <a:pt x="459" y="29"/>
                        <a:pt x="469" y="33"/>
                      </a:cubicBezTo>
                      <a:cubicBezTo>
                        <a:pt x="489" y="29"/>
                        <a:pt x="482" y="21"/>
                        <a:pt x="502" y="25"/>
                      </a:cubicBezTo>
                      <a:cubicBezTo>
                        <a:pt x="519" y="36"/>
                        <a:pt x="518" y="63"/>
                        <a:pt x="529" y="80"/>
                      </a:cubicBezTo>
                      <a:cubicBezTo>
                        <a:pt x="547" y="75"/>
                        <a:pt x="556" y="61"/>
                        <a:pt x="573" y="55"/>
                      </a:cubicBezTo>
                      <a:cubicBezTo>
                        <a:pt x="576" y="66"/>
                        <a:pt x="578" y="68"/>
                        <a:pt x="589" y="71"/>
                      </a:cubicBezTo>
                      <a:cubicBezTo>
                        <a:pt x="597" y="70"/>
                        <a:pt x="606" y="73"/>
                        <a:pt x="614" y="69"/>
                      </a:cubicBezTo>
                      <a:cubicBezTo>
                        <a:pt x="615" y="69"/>
                        <a:pt x="621" y="41"/>
                        <a:pt x="627" y="33"/>
                      </a:cubicBezTo>
                      <a:cubicBezTo>
                        <a:pt x="640" y="35"/>
                        <a:pt x="651" y="38"/>
                        <a:pt x="663" y="41"/>
                      </a:cubicBezTo>
                      <a:cubicBezTo>
                        <a:pt x="667" y="58"/>
                        <a:pt x="678" y="56"/>
                        <a:pt x="693" y="60"/>
                      </a:cubicBezTo>
                      <a:cubicBezTo>
                        <a:pt x="705" y="48"/>
                        <a:pt x="706" y="57"/>
                        <a:pt x="720" y="52"/>
                      </a:cubicBezTo>
                      <a:cubicBezTo>
                        <a:pt x="732" y="55"/>
                        <a:pt x="742" y="56"/>
                        <a:pt x="753" y="63"/>
                      </a:cubicBezTo>
                      <a:cubicBezTo>
                        <a:pt x="757" y="75"/>
                        <a:pt x="774" y="79"/>
                        <a:pt x="786" y="82"/>
                      </a:cubicBezTo>
                      <a:cubicBezTo>
                        <a:pt x="794" y="92"/>
                        <a:pt x="800" y="91"/>
                        <a:pt x="813" y="93"/>
                      </a:cubicBezTo>
                      <a:cubicBezTo>
                        <a:pt x="834" y="118"/>
                        <a:pt x="885" y="114"/>
                        <a:pt x="911" y="115"/>
                      </a:cubicBezTo>
                      <a:cubicBezTo>
                        <a:pt x="919" y="125"/>
                        <a:pt x="926" y="136"/>
                        <a:pt x="938" y="140"/>
                      </a:cubicBezTo>
                      <a:cubicBezTo>
                        <a:pt x="949" y="149"/>
                        <a:pt x="952" y="155"/>
                        <a:pt x="966" y="159"/>
                      </a:cubicBezTo>
                      <a:cubicBezTo>
                        <a:pt x="972" y="169"/>
                        <a:pt x="976" y="150"/>
                        <a:pt x="988" y="153"/>
                      </a:cubicBezTo>
                      <a:cubicBezTo>
                        <a:pt x="1002" y="144"/>
                        <a:pt x="998" y="151"/>
                        <a:pt x="1015" y="140"/>
                      </a:cubicBezTo>
                      <a:cubicBezTo>
                        <a:pt x="1017" y="137"/>
                        <a:pt x="1017" y="132"/>
                        <a:pt x="1020" y="131"/>
                      </a:cubicBezTo>
                      <a:cubicBezTo>
                        <a:pt x="1027" y="129"/>
                        <a:pt x="1041" y="136"/>
                        <a:pt x="1048" y="137"/>
                      </a:cubicBezTo>
                      <a:cubicBezTo>
                        <a:pt x="1061" y="139"/>
                        <a:pt x="1073" y="139"/>
                        <a:pt x="1086" y="140"/>
                      </a:cubicBezTo>
                      <a:cubicBezTo>
                        <a:pt x="1090" y="140"/>
                        <a:pt x="1095" y="141"/>
                        <a:pt x="1099" y="142"/>
                      </a:cubicBezTo>
                      <a:cubicBezTo>
                        <a:pt x="1106" y="163"/>
                        <a:pt x="1122" y="162"/>
                        <a:pt x="1143" y="164"/>
                      </a:cubicBezTo>
                      <a:cubicBezTo>
                        <a:pt x="1150" y="171"/>
                        <a:pt x="1158" y="176"/>
                        <a:pt x="1165" y="183"/>
                      </a:cubicBezTo>
                      <a:cubicBezTo>
                        <a:pt x="1164" y="180"/>
                        <a:pt x="1160" y="177"/>
                        <a:pt x="1162" y="175"/>
                      </a:cubicBezTo>
                      <a:cubicBezTo>
                        <a:pt x="1162" y="175"/>
                        <a:pt x="1170" y="182"/>
                        <a:pt x="1176" y="192"/>
                      </a:cubicBezTo>
                      <a:cubicBezTo>
                        <a:pt x="1184" y="206"/>
                        <a:pt x="1183" y="213"/>
                        <a:pt x="1200" y="219"/>
                      </a:cubicBezTo>
                      <a:cubicBezTo>
                        <a:pt x="1218" y="234"/>
                        <a:pt x="1218" y="252"/>
                        <a:pt x="1241" y="252"/>
                      </a:cubicBezTo>
                      <a:cubicBezTo>
                        <a:pt x="1257" y="256"/>
                        <a:pt x="1269" y="257"/>
                        <a:pt x="1282" y="260"/>
                      </a:cubicBezTo>
                      <a:cubicBezTo>
                        <a:pt x="1295" y="263"/>
                        <a:pt x="1302" y="272"/>
                        <a:pt x="1321" y="271"/>
                      </a:cubicBezTo>
                      <a:cubicBezTo>
                        <a:pt x="1343" y="271"/>
                        <a:pt x="1374" y="257"/>
                        <a:pt x="1394" y="257"/>
                      </a:cubicBezTo>
                      <a:cubicBezTo>
                        <a:pt x="1414" y="257"/>
                        <a:pt x="1427" y="272"/>
                        <a:pt x="1441" y="273"/>
                      </a:cubicBezTo>
                      <a:cubicBezTo>
                        <a:pt x="1458" y="279"/>
                        <a:pt x="1461" y="264"/>
                        <a:pt x="1476" y="260"/>
                      </a:cubicBezTo>
                      <a:cubicBezTo>
                        <a:pt x="1485" y="251"/>
                        <a:pt x="1493" y="257"/>
                        <a:pt x="1506" y="254"/>
                      </a:cubicBezTo>
                      <a:cubicBezTo>
                        <a:pt x="1517" y="247"/>
                        <a:pt x="1524" y="243"/>
                        <a:pt x="1536" y="238"/>
                      </a:cubicBezTo>
                      <a:cubicBezTo>
                        <a:pt x="1547" y="209"/>
                        <a:pt x="1520" y="172"/>
                        <a:pt x="1555" y="164"/>
                      </a:cubicBezTo>
                      <a:cubicBezTo>
                        <a:pt x="1565" y="156"/>
                        <a:pt x="1575" y="162"/>
                        <a:pt x="1588" y="164"/>
                      </a:cubicBezTo>
                      <a:cubicBezTo>
                        <a:pt x="1601" y="169"/>
                        <a:pt x="1616" y="161"/>
                        <a:pt x="1629" y="156"/>
                      </a:cubicBezTo>
                      <a:cubicBezTo>
                        <a:pt x="1642" y="162"/>
                        <a:pt x="1641" y="167"/>
                        <a:pt x="1651" y="175"/>
                      </a:cubicBezTo>
                      <a:cubicBezTo>
                        <a:pt x="1658" y="181"/>
                        <a:pt x="1666" y="182"/>
                        <a:pt x="1673" y="189"/>
                      </a:cubicBezTo>
                      <a:cubicBezTo>
                        <a:pt x="1698" y="186"/>
                        <a:pt x="1703" y="181"/>
                        <a:pt x="1727" y="186"/>
                      </a:cubicBezTo>
                      <a:cubicBezTo>
                        <a:pt x="1734" y="193"/>
                        <a:pt x="1741" y="196"/>
                        <a:pt x="1746" y="205"/>
                      </a:cubicBezTo>
                      <a:cubicBezTo>
                        <a:pt x="1741" y="218"/>
                        <a:pt x="1738" y="230"/>
                        <a:pt x="1733" y="243"/>
                      </a:cubicBezTo>
                      <a:cubicBezTo>
                        <a:pt x="1741" y="258"/>
                        <a:pt x="1757" y="256"/>
                        <a:pt x="1768" y="243"/>
                      </a:cubicBezTo>
                      <a:cubicBezTo>
                        <a:pt x="1777" y="252"/>
                        <a:pt x="1787" y="255"/>
                        <a:pt x="1798" y="262"/>
                      </a:cubicBezTo>
                      <a:cubicBezTo>
                        <a:pt x="1818" y="260"/>
                        <a:pt x="1838" y="261"/>
                        <a:pt x="1853" y="246"/>
                      </a:cubicBezTo>
                      <a:cubicBezTo>
                        <a:pt x="1860" y="264"/>
                        <a:pt x="1873" y="256"/>
                        <a:pt x="1891" y="254"/>
                      </a:cubicBezTo>
                      <a:cubicBezTo>
                        <a:pt x="1902" y="251"/>
                        <a:pt x="1914" y="246"/>
                        <a:pt x="1918" y="257"/>
                      </a:cubicBezTo>
                      <a:cubicBezTo>
                        <a:pt x="1920" y="268"/>
                        <a:pt x="1915" y="286"/>
                        <a:pt x="1921" y="295"/>
                      </a:cubicBezTo>
                      <a:cubicBezTo>
                        <a:pt x="1927" y="314"/>
                        <a:pt x="1927" y="337"/>
                        <a:pt x="1938" y="353"/>
                      </a:cubicBezTo>
                      <a:cubicBezTo>
                        <a:pt x="1941" y="366"/>
                        <a:pt x="1944" y="374"/>
                        <a:pt x="1943" y="391"/>
                      </a:cubicBezTo>
                      <a:cubicBezTo>
                        <a:pt x="1943" y="398"/>
                        <a:pt x="1938" y="410"/>
                        <a:pt x="1938" y="410"/>
                      </a:cubicBezTo>
                      <a:cubicBezTo>
                        <a:pt x="1940" y="420"/>
                        <a:pt x="1946" y="426"/>
                        <a:pt x="1951" y="434"/>
                      </a:cubicBezTo>
                      <a:cubicBezTo>
                        <a:pt x="1956" y="452"/>
                        <a:pt x="1954" y="466"/>
                        <a:pt x="1940" y="478"/>
                      </a:cubicBezTo>
                      <a:cubicBezTo>
                        <a:pt x="1937" y="485"/>
                        <a:pt x="1936" y="493"/>
                        <a:pt x="1932" y="500"/>
                      </a:cubicBezTo>
                      <a:cubicBezTo>
                        <a:pt x="1930" y="502"/>
                        <a:pt x="1925" y="501"/>
                        <a:pt x="1924" y="503"/>
                      </a:cubicBezTo>
                      <a:cubicBezTo>
                        <a:pt x="1906" y="535"/>
                        <a:pt x="1929" y="518"/>
                        <a:pt x="1910" y="530"/>
                      </a:cubicBezTo>
                      <a:cubicBezTo>
                        <a:pt x="1909" y="534"/>
                        <a:pt x="1903" y="559"/>
                        <a:pt x="1897" y="549"/>
                      </a:cubicBezTo>
                      <a:cubicBezTo>
                        <a:pt x="1889" y="560"/>
                        <a:pt x="1870" y="581"/>
                        <a:pt x="1894" y="587"/>
                      </a:cubicBezTo>
                      <a:cubicBezTo>
                        <a:pt x="1913" y="608"/>
                        <a:pt x="1900" y="644"/>
                        <a:pt x="1880" y="661"/>
                      </a:cubicBezTo>
                      <a:cubicBezTo>
                        <a:pt x="1882" y="666"/>
                        <a:pt x="1884" y="672"/>
                        <a:pt x="1886" y="677"/>
                      </a:cubicBezTo>
                      <a:cubicBezTo>
                        <a:pt x="1888" y="683"/>
                        <a:pt x="1905" y="672"/>
                        <a:pt x="1905" y="672"/>
                      </a:cubicBezTo>
                      <a:cubicBezTo>
                        <a:pt x="1909" y="684"/>
                        <a:pt x="1918" y="684"/>
                        <a:pt x="1929" y="688"/>
                      </a:cubicBezTo>
                      <a:cubicBezTo>
                        <a:pt x="1942" y="704"/>
                        <a:pt x="1949" y="707"/>
                        <a:pt x="1932" y="718"/>
                      </a:cubicBezTo>
                      <a:cubicBezTo>
                        <a:pt x="1934" y="731"/>
                        <a:pt x="1937" y="742"/>
                        <a:pt x="1940" y="754"/>
                      </a:cubicBezTo>
                      <a:cubicBezTo>
                        <a:pt x="1948" y="751"/>
                        <a:pt x="1956" y="748"/>
                        <a:pt x="1965" y="746"/>
                      </a:cubicBezTo>
                      <a:cubicBezTo>
                        <a:pt x="1967" y="752"/>
                        <a:pt x="1968" y="759"/>
                        <a:pt x="1970" y="765"/>
                      </a:cubicBezTo>
                      <a:cubicBezTo>
                        <a:pt x="1971" y="769"/>
                        <a:pt x="1981" y="759"/>
                        <a:pt x="1981" y="759"/>
                      </a:cubicBezTo>
                      <a:cubicBezTo>
                        <a:pt x="1976" y="781"/>
                        <a:pt x="1959" y="816"/>
                        <a:pt x="1987" y="825"/>
                      </a:cubicBezTo>
                      <a:cubicBezTo>
                        <a:pt x="1989" y="842"/>
                        <a:pt x="1998" y="869"/>
                        <a:pt x="2014" y="879"/>
                      </a:cubicBezTo>
                      <a:cubicBezTo>
                        <a:pt x="2020" y="897"/>
                        <a:pt x="2020" y="906"/>
                        <a:pt x="2039" y="912"/>
                      </a:cubicBezTo>
                      <a:cubicBezTo>
                        <a:pt x="2049" y="924"/>
                        <a:pt x="2046" y="940"/>
                        <a:pt x="2058" y="950"/>
                      </a:cubicBezTo>
                      <a:cubicBezTo>
                        <a:pt x="2060" y="953"/>
                        <a:pt x="2060" y="957"/>
                        <a:pt x="2063" y="959"/>
                      </a:cubicBezTo>
                      <a:cubicBezTo>
                        <a:pt x="2065" y="960"/>
                        <a:pt x="2087" y="967"/>
                        <a:pt x="2082" y="975"/>
                      </a:cubicBezTo>
                      <a:cubicBezTo>
                        <a:pt x="2079" y="980"/>
                        <a:pt x="2071" y="971"/>
                        <a:pt x="2066" y="970"/>
                      </a:cubicBezTo>
                      <a:cubicBezTo>
                        <a:pt x="2059" y="987"/>
                        <a:pt x="2051" y="981"/>
                        <a:pt x="2036" y="978"/>
                      </a:cubicBezTo>
                      <a:cubicBezTo>
                        <a:pt x="2025" y="970"/>
                        <a:pt x="2018" y="973"/>
                        <a:pt x="2006" y="978"/>
                      </a:cubicBezTo>
                      <a:cubicBezTo>
                        <a:pt x="2011" y="992"/>
                        <a:pt x="2036" y="1002"/>
                        <a:pt x="2028" y="1040"/>
                      </a:cubicBezTo>
                      <a:cubicBezTo>
                        <a:pt x="2029" y="1044"/>
                        <a:pt x="2019" y="1030"/>
                        <a:pt x="2019" y="1030"/>
                      </a:cubicBezTo>
                      <a:cubicBezTo>
                        <a:pt x="2008" y="1083"/>
                        <a:pt x="2015" y="1036"/>
                        <a:pt x="1984" y="1030"/>
                      </a:cubicBezTo>
                      <a:cubicBezTo>
                        <a:pt x="1974" y="1020"/>
                        <a:pt x="1975" y="1014"/>
                        <a:pt x="1962" y="1008"/>
                      </a:cubicBezTo>
                      <a:cubicBezTo>
                        <a:pt x="1953" y="997"/>
                        <a:pt x="1947" y="982"/>
                        <a:pt x="1929" y="1000"/>
                      </a:cubicBezTo>
                      <a:cubicBezTo>
                        <a:pt x="1892" y="1006"/>
                        <a:pt x="1906" y="1001"/>
                        <a:pt x="1888" y="1019"/>
                      </a:cubicBezTo>
                      <a:cubicBezTo>
                        <a:pt x="1881" y="1033"/>
                        <a:pt x="1886" y="1033"/>
                        <a:pt x="1891" y="1046"/>
                      </a:cubicBezTo>
                      <a:cubicBezTo>
                        <a:pt x="1878" y="1080"/>
                        <a:pt x="1834" y="1081"/>
                        <a:pt x="1804" y="1087"/>
                      </a:cubicBezTo>
                      <a:cubicBezTo>
                        <a:pt x="1792" y="1092"/>
                        <a:pt x="1796" y="1094"/>
                        <a:pt x="1790" y="1090"/>
                      </a:cubicBezTo>
                      <a:lnTo>
                        <a:pt x="1796" y="1114"/>
                      </a:lnTo>
                      <a:lnTo>
                        <a:pt x="1787" y="1161"/>
                      </a:lnTo>
                      <a:cubicBezTo>
                        <a:pt x="1776" y="1173"/>
                        <a:pt x="1728" y="1218"/>
                        <a:pt x="1714" y="1221"/>
                      </a:cubicBezTo>
                      <a:cubicBezTo>
                        <a:pt x="1706" y="1227"/>
                        <a:pt x="1710" y="1235"/>
                        <a:pt x="1700" y="1232"/>
                      </a:cubicBezTo>
                      <a:lnTo>
                        <a:pt x="1651" y="1188"/>
                      </a:lnTo>
                      <a:lnTo>
                        <a:pt x="1637" y="1204"/>
                      </a:lnTo>
                      <a:lnTo>
                        <a:pt x="1635" y="1185"/>
                      </a:lnTo>
                      <a:cubicBezTo>
                        <a:pt x="1621" y="1197"/>
                        <a:pt x="1607" y="1208"/>
                        <a:pt x="1594" y="1221"/>
                      </a:cubicBezTo>
                      <a:cubicBezTo>
                        <a:pt x="1580" y="1235"/>
                        <a:pt x="1594" y="1266"/>
                        <a:pt x="1566" y="1270"/>
                      </a:cubicBezTo>
                      <a:cubicBezTo>
                        <a:pt x="1554" y="1272"/>
                        <a:pt x="1543" y="1272"/>
                        <a:pt x="1531" y="1273"/>
                      </a:cubicBezTo>
                      <a:cubicBezTo>
                        <a:pt x="1507" y="1279"/>
                        <a:pt x="1525" y="1307"/>
                        <a:pt x="1539" y="1316"/>
                      </a:cubicBezTo>
                      <a:cubicBezTo>
                        <a:pt x="1529" y="1331"/>
                        <a:pt x="1534" y="1320"/>
                        <a:pt x="1547" y="1319"/>
                      </a:cubicBezTo>
                      <a:cubicBezTo>
                        <a:pt x="1552" y="1319"/>
                        <a:pt x="1556" y="1322"/>
                        <a:pt x="1561" y="1324"/>
                      </a:cubicBezTo>
                      <a:cubicBezTo>
                        <a:pt x="1553" y="1333"/>
                        <a:pt x="1544" y="1342"/>
                        <a:pt x="1536" y="1352"/>
                      </a:cubicBezTo>
                      <a:cubicBezTo>
                        <a:pt x="1527" y="1364"/>
                        <a:pt x="1529" y="1381"/>
                        <a:pt x="1512" y="1387"/>
                      </a:cubicBezTo>
                      <a:cubicBezTo>
                        <a:pt x="1506" y="1379"/>
                        <a:pt x="1499" y="1375"/>
                        <a:pt x="1493" y="1368"/>
                      </a:cubicBezTo>
                      <a:cubicBezTo>
                        <a:pt x="1486" y="1375"/>
                        <a:pt x="1484" y="1382"/>
                        <a:pt x="1479" y="1390"/>
                      </a:cubicBezTo>
                      <a:cubicBezTo>
                        <a:pt x="1492" y="1403"/>
                        <a:pt x="1495" y="1419"/>
                        <a:pt x="1482" y="1434"/>
                      </a:cubicBezTo>
                      <a:cubicBezTo>
                        <a:pt x="1483" y="1455"/>
                        <a:pt x="1474" y="1451"/>
                        <a:pt x="1490" y="1464"/>
                      </a:cubicBezTo>
                      <a:cubicBezTo>
                        <a:pt x="1492" y="1467"/>
                        <a:pt x="1495" y="1493"/>
                        <a:pt x="1498" y="1494"/>
                      </a:cubicBezTo>
                      <a:cubicBezTo>
                        <a:pt x="1503" y="1495"/>
                        <a:pt x="1509" y="1491"/>
                        <a:pt x="1514" y="1491"/>
                      </a:cubicBezTo>
                      <a:cubicBezTo>
                        <a:pt x="1521" y="1491"/>
                        <a:pt x="1527" y="1495"/>
                        <a:pt x="1534" y="1496"/>
                      </a:cubicBezTo>
                      <a:cubicBezTo>
                        <a:pt x="1543" y="1499"/>
                        <a:pt x="1540" y="1501"/>
                        <a:pt x="1544" y="1496"/>
                      </a:cubicBezTo>
                      <a:lnTo>
                        <a:pt x="1561" y="1524"/>
                      </a:lnTo>
                      <a:cubicBezTo>
                        <a:pt x="1567" y="1596"/>
                        <a:pt x="1575" y="1576"/>
                        <a:pt x="1536" y="1608"/>
                      </a:cubicBezTo>
                      <a:cubicBezTo>
                        <a:pt x="1527" y="1643"/>
                        <a:pt x="1528" y="1592"/>
                        <a:pt x="1528" y="1671"/>
                      </a:cubicBezTo>
                      <a:lnTo>
                        <a:pt x="1550" y="1696"/>
                      </a:lnTo>
                      <a:lnTo>
                        <a:pt x="1547" y="1720"/>
                      </a:lnTo>
                      <a:cubicBezTo>
                        <a:pt x="1456" y="1808"/>
                        <a:pt x="1502" y="1748"/>
                        <a:pt x="1482" y="1799"/>
                      </a:cubicBezTo>
                      <a:lnTo>
                        <a:pt x="1424" y="1810"/>
                      </a:lnTo>
                      <a:lnTo>
                        <a:pt x="1405" y="1798"/>
                      </a:lnTo>
                      <a:lnTo>
                        <a:pt x="1396" y="1761"/>
                      </a:lnTo>
                      <a:lnTo>
                        <a:pt x="1386" y="1747"/>
                      </a:lnTo>
                      <a:lnTo>
                        <a:pt x="1372" y="1711"/>
                      </a:lnTo>
                      <a:lnTo>
                        <a:pt x="1360" y="1719"/>
                      </a:lnTo>
                      <a:lnTo>
                        <a:pt x="1342" y="1735"/>
                      </a:lnTo>
                      <a:lnTo>
                        <a:pt x="1315" y="1732"/>
                      </a:lnTo>
                      <a:lnTo>
                        <a:pt x="1290" y="1720"/>
                      </a:lnTo>
                      <a:lnTo>
                        <a:pt x="1279" y="1723"/>
                      </a:lnTo>
                      <a:lnTo>
                        <a:pt x="1267" y="1747"/>
                      </a:lnTo>
                      <a:lnTo>
                        <a:pt x="1263" y="1729"/>
                      </a:lnTo>
                      <a:lnTo>
                        <a:pt x="1222" y="1725"/>
                      </a:lnTo>
                      <a:lnTo>
                        <a:pt x="1203" y="1713"/>
                      </a:lnTo>
                      <a:lnTo>
                        <a:pt x="1192" y="1698"/>
                      </a:lnTo>
                      <a:lnTo>
                        <a:pt x="1197" y="1680"/>
                      </a:lnTo>
                      <a:lnTo>
                        <a:pt x="1186" y="1671"/>
                      </a:lnTo>
                      <a:lnTo>
                        <a:pt x="1176" y="1681"/>
                      </a:lnTo>
                      <a:lnTo>
                        <a:pt x="1161" y="1690"/>
                      </a:lnTo>
                      <a:lnTo>
                        <a:pt x="1152" y="1675"/>
                      </a:lnTo>
                      <a:lnTo>
                        <a:pt x="1150" y="1651"/>
                      </a:lnTo>
                      <a:lnTo>
                        <a:pt x="1155" y="1621"/>
                      </a:lnTo>
                      <a:lnTo>
                        <a:pt x="1147" y="1603"/>
                      </a:lnTo>
                      <a:lnTo>
                        <a:pt x="1129" y="1602"/>
                      </a:lnTo>
                      <a:lnTo>
                        <a:pt x="1111" y="1593"/>
                      </a:lnTo>
                      <a:lnTo>
                        <a:pt x="1086" y="1588"/>
                      </a:lnTo>
                      <a:lnTo>
                        <a:pt x="1075" y="1596"/>
                      </a:lnTo>
                      <a:lnTo>
                        <a:pt x="1063" y="1611"/>
                      </a:lnTo>
                      <a:lnTo>
                        <a:pt x="1056" y="1584"/>
                      </a:lnTo>
                      <a:lnTo>
                        <a:pt x="1045" y="1572"/>
                      </a:lnTo>
                      <a:lnTo>
                        <a:pt x="1041" y="1528"/>
                      </a:lnTo>
                      <a:lnTo>
                        <a:pt x="1039" y="1521"/>
                      </a:lnTo>
                      <a:lnTo>
                        <a:pt x="1026" y="1525"/>
                      </a:lnTo>
                      <a:lnTo>
                        <a:pt x="1000" y="1533"/>
                      </a:lnTo>
                      <a:lnTo>
                        <a:pt x="982" y="1530"/>
                      </a:lnTo>
                      <a:lnTo>
                        <a:pt x="975" y="1509"/>
                      </a:lnTo>
                      <a:lnTo>
                        <a:pt x="963" y="1491"/>
                      </a:lnTo>
                      <a:lnTo>
                        <a:pt x="948" y="1471"/>
                      </a:lnTo>
                      <a:lnTo>
                        <a:pt x="933" y="1465"/>
                      </a:lnTo>
                      <a:lnTo>
                        <a:pt x="913" y="1470"/>
                      </a:lnTo>
                      <a:lnTo>
                        <a:pt x="912" y="1488"/>
                      </a:lnTo>
                      <a:lnTo>
                        <a:pt x="901" y="1494"/>
                      </a:lnTo>
                      <a:lnTo>
                        <a:pt x="885" y="1480"/>
                      </a:lnTo>
                      <a:lnTo>
                        <a:pt x="868" y="1470"/>
                      </a:lnTo>
                      <a:lnTo>
                        <a:pt x="859" y="1455"/>
                      </a:lnTo>
                      <a:lnTo>
                        <a:pt x="840" y="1447"/>
                      </a:lnTo>
                      <a:lnTo>
                        <a:pt x="825" y="1449"/>
                      </a:lnTo>
                      <a:lnTo>
                        <a:pt x="814" y="1434"/>
                      </a:lnTo>
                      <a:lnTo>
                        <a:pt x="790" y="1434"/>
                      </a:lnTo>
                      <a:lnTo>
                        <a:pt x="771" y="1422"/>
                      </a:lnTo>
                      <a:lnTo>
                        <a:pt x="765" y="1405"/>
                      </a:lnTo>
                      <a:lnTo>
                        <a:pt x="747" y="1404"/>
                      </a:lnTo>
                      <a:lnTo>
                        <a:pt x="727" y="1389"/>
                      </a:lnTo>
                      <a:lnTo>
                        <a:pt x="715" y="1396"/>
                      </a:lnTo>
                      <a:lnTo>
                        <a:pt x="702" y="1381"/>
                      </a:lnTo>
                      <a:lnTo>
                        <a:pt x="700" y="1398"/>
                      </a:lnTo>
                      <a:lnTo>
                        <a:pt x="702" y="1420"/>
                      </a:lnTo>
                      <a:lnTo>
                        <a:pt x="684" y="1438"/>
                      </a:lnTo>
                      <a:lnTo>
                        <a:pt x="670" y="1441"/>
                      </a:lnTo>
                      <a:lnTo>
                        <a:pt x="658" y="1432"/>
                      </a:lnTo>
                      <a:lnTo>
                        <a:pt x="642" y="1440"/>
                      </a:lnTo>
                      <a:lnTo>
                        <a:pt x="633" y="1443"/>
                      </a:lnTo>
                      <a:lnTo>
                        <a:pt x="622" y="1461"/>
                      </a:lnTo>
                      <a:lnTo>
                        <a:pt x="613" y="1468"/>
                      </a:lnTo>
                      <a:lnTo>
                        <a:pt x="601" y="1483"/>
                      </a:lnTo>
                      <a:lnTo>
                        <a:pt x="579" y="1492"/>
                      </a:lnTo>
                      <a:lnTo>
                        <a:pt x="556" y="1486"/>
                      </a:lnTo>
                      <a:lnTo>
                        <a:pt x="531" y="1497"/>
                      </a:lnTo>
                      <a:lnTo>
                        <a:pt x="519" y="1507"/>
                      </a:lnTo>
                      <a:lnTo>
                        <a:pt x="498" y="1498"/>
                      </a:lnTo>
                      <a:lnTo>
                        <a:pt x="486" y="1497"/>
                      </a:lnTo>
                      <a:lnTo>
                        <a:pt x="471" y="1506"/>
                      </a:lnTo>
                      <a:lnTo>
                        <a:pt x="444" y="1519"/>
                      </a:lnTo>
                      <a:lnTo>
                        <a:pt x="426" y="1510"/>
                      </a:lnTo>
                      <a:lnTo>
                        <a:pt x="421" y="1513"/>
                      </a:lnTo>
                      <a:lnTo>
                        <a:pt x="420" y="1531"/>
                      </a:lnTo>
                      <a:lnTo>
                        <a:pt x="409" y="1539"/>
                      </a:lnTo>
                      <a:lnTo>
                        <a:pt x="394" y="1545"/>
                      </a:lnTo>
                      <a:lnTo>
                        <a:pt x="375" y="1555"/>
                      </a:lnTo>
                      <a:lnTo>
                        <a:pt x="363" y="1548"/>
                      </a:lnTo>
                      <a:lnTo>
                        <a:pt x="351" y="1542"/>
                      </a:lnTo>
                      <a:lnTo>
                        <a:pt x="346" y="1524"/>
                      </a:lnTo>
                      <a:lnTo>
                        <a:pt x="333" y="1519"/>
                      </a:lnTo>
                      <a:lnTo>
                        <a:pt x="321" y="1528"/>
                      </a:lnTo>
                      <a:lnTo>
                        <a:pt x="303" y="1536"/>
                      </a:lnTo>
                      <a:lnTo>
                        <a:pt x="286" y="1540"/>
                      </a:lnTo>
                      <a:lnTo>
                        <a:pt x="274" y="1521"/>
                      </a:lnTo>
                      <a:lnTo>
                        <a:pt x="265" y="1510"/>
                      </a:lnTo>
                      <a:lnTo>
                        <a:pt x="255" y="1500"/>
                      </a:lnTo>
                      <a:lnTo>
                        <a:pt x="253" y="1485"/>
                      </a:lnTo>
                      <a:lnTo>
                        <a:pt x="255" y="1471"/>
                      </a:lnTo>
                      <a:lnTo>
                        <a:pt x="247" y="1461"/>
                      </a:lnTo>
                      <a:lnTo>
                        <a:pt x="240" y="1438"/>
                      </a:lnTo>
                      <a:lnTo>
                        <a:pt x="235" y="1417"/>
                      </a:lnTo>
                      <a:lnTo>
                        <a:pt x="228" y="1401"/>
                      </a:lnTo>
                      <a:lnTo>
                        <a:pt x="222" y="1389"/>
                      </a:lnTo>
                      <a:lnTo>
                        <a:pt x="229" y="1378"/>
                      </a:lnTo>
                      <a:lnTo>
                        <a:pt x="243" y="1362"/>
                      </a:lnTo>
                      <a:lnTo>
                        <a:pt x="241" y="1345"/>
                      </a:lnTo>
                      <a:lnTo>
                        <a:pt x="235" y="1338"/>
                      </a:lnTo>
                      <a:lnTo>
                        <a:pt x="244" y="1336"/>
                      </a:lnTo>
                      <a:lnTo>
                        <a:pt x="261" y="1330"/>
                      </a:lnTo>
                      <a:lnTo>
                        <a:pt x="261" y="1318"/>
                      </a:lnTo>
                      <a:lnTo>
                        <a:pt x="246" y="1312"/>
                      </a:lnTo>
                      <a:lnTo>
                        <a:pt x="220" y="1311"/>
                      </a:lnTo>
                      <a:lnTo>
                        <a:pt x="205" y="1300"/>
                      </a:lnTo>
                      <a:lnTo>
                        <a:pt x="196" y="1296"/>
                      </a:lnTo>
                      <a:lnTo>
                        <a:pt x="166" y="1284"/>
                      </a:lnTo>
                      <a:lnTo>
                        <a:pt x="148" y="1276"/>
                      </a:lnTo>
                      <a:lnTo>
                        <a:pt x="109" y="1258"/>
                      </a:lnTo>
                      <a:lnTo>
                        <a:pt x="90" y="1239"/>
                      </a:lnTo>
                      <a:lnTo>
                        <a:pt x="78" y="1230"/>
                      </a:lnTo>
                      <a:lnTo>
                        <a:pt x="63" y="1207"/>
                      </a:lnTo>
                      <a:lnTo>
                        <a:pt x="49" y="1204"/>
                      </a:lnTo>
                      <a:lnTo>
                        <a:pt x="33" y="1186"/>
                      </a:lnTo>
                      <a:lnTo>
                        <a:pt x="27" y="1168"/>
                      </a:lnTo>
                      <a:lnTo>
                        <a:pt x="6" y="1165"/>
                      </a:lnTo>
                      <a:lnTo>
                        <a:pt x="0" y="1150"/>
                      </a:lnTo>
                      <a:lnTo>
                        <a:pt x="9" y="1137"/>
                      </a:lnTo>
                      <a:lnTo>
                        <a:pt x="18" y="1120"/>
                      </a:lnTo>
                      <a:lnTo>
                        <a:pt x="28" y="1104"/>
                      </a:lnTo>
                      <a:lnTo>
                        <a:pt x="40" y="1101"/>
                      </a:lnTo>
                      <a:lnTo>
                        <a:pt x="37" y="1087"/>
                      </a:lnTo>
                      <a:lnTo>
                        <a:pt x="46" y="1078"/>
                      </a:lnTo>
                      <a:lnTo>
                        <a:pt x="37" y="1069"/>
                      </a:lnTo>
                      <a:lnTo>
                        <a:pt x="31" y="1045"/>
                      </a:lnTo>
                      <a:lnTo>
                        <a:pt x="39" y="1020"/>
                      </a:lnTo>
                      <a:lnTo>
                        <a:pt x="54" y="1005"/>
                      </a:lnTo>
                      <a:lnTo>
                        <a:pt x="39" y="982"/>
                      </a:lnTo>
                      <a:lnTo>
                        <a:pt x="43" y="967"/>
                      </a:lnTo>
                      <a:lnTo>
                        <a:pt x="57" y="946"/>
                      </a:lnTo>
                      <a:lnTo>
                        <a:pt x="81" y="937"/>
                      </a:lnTo>
                      <a:lnTo>
                        <a:pt x="97" y="927"/>
                      </a:lnTo>
                      <a:lnTo>
                        <a:pt x="106" y="949"/>
                      </a:lnTo>
                      <a:lnTo>
                        <a:pt x="115" y="952"/>
                      </a:lnTo>
                      <a:lnTo>
                        <a:pt x="130" y="960"/>
                      </a:lnTo>
                      <a:lnTo>
                        <a:pt x="138" y="978"/>
                      </a:lnTo>
                      <a:lnTo>
                        <a:pt x="157" y="991"/>
                      </a:lnTo>
                      <a:lnTo>
                        <a:pt x="174" y="1014"/>
                      </a:lnTo>
                      <a:lnTo>
                        <a:pt x="217" y="1017"/>
                      </a:lnTo>
                      <a:lnTo>
                        <a:pt x="226" y="993"/>
                      </a:lnTo>
                      <a:lnTo>
                        <a:pt x="261" y="999"/>
                      </a:lnTo>
                      <a:lnTo>
                        <a:pt x="273" y="990"/>
                      </a:lnTo>
                      <a:lnTo>
                        <a:pt x="283" y="975"/>
                      </a:lnTo>
                      <a:lnTo>
                        <a:pt x="304" y="972"/>
                      </a:lnTo>
                      <a:lnTo>
                        <a:pt x="315" y="966"/>
                      </a:lnTo>
                      <a:lnTo>
                        <a:pt x="313" y="943"/>
                      </a:lnTo>
                      <a:lnTo>
                        <a:pt x="339" y="924"/>
                      </a:lnTo>
                      <a:lnTo>
                        <a:pt x="355" y="934"/>
                      </a:lnTo>
                      <a:lnTo>
                        <a:pt x="367" y="927"/>
                      </a:lnTo>
                      <a:lnTo>
                        <a:pt x="384" y="919"/>
                      </a:lnTo>
                      <a:lnTo>
                        <a:pt x="406" y="937"/>
                      </a:lnTo>
                      <a:lnTo>
                        <a:pt x="415" y="930"/>
                      </a:lnTo>
                      <a:lnTo>
                        <a:pt x="412" y="897"/>
                      </a:lnTo>
                      <a:lnTo>
                        <a:pt x="420" y="891"/>
                      </a:lnTo>
                      <a:lnTo>
                        <a:pt x="423" y="873"/>
                      </a:lnTo>
                      <a:lnTo>
                        <a:pt x="417" y="835"/>
                      </a:lnTo>
                      <a:lnTo>
                        <a:pt x="427" y="825"/>
                      </a:lnTo>
                      <a:lnTo>
                        <a:pt x="427" y="811"/>
                      </a:lnTo>
                      <a:lnTo>
                        <a:pt x="408" y="802"/>
                      </a:lnTo>
                      <a:lnTo>
                        <a:pt x="405" y="774"/>
                      </a:lnTo>
                      <a:lnTo>
                        <a:pt x="403" y="762"/>
                      </a:lnTo>
                      <a:lnTo>
                        <a:pt x="393" y="753"/>
                      </a:lnTo>
                      <a:lnTo>
                        <a:pt x="376" y="739"/>
                      </a:lnTo>
                      <a:lnTo>
                        <a:pt x="382" y="726"/>
                      </a:lnTo>
                      <a:lnTo>
                        <a:pt x="396" y="723"/>
                      </a:lnTo>
                      <a:lnTo>
                        <a:pt x="397" y="711"/>
                      </a:lnTo>
                      <a:lnTo>
                        <a:pt x="393" y="702"/>
                      </a:lnTo>
                      <a:lnTo>
                        <a:pt x="376" y="684"/>
                      </a:lnTo>
                      <a:lnTo>
                        <a:pt x="357" y="670"/>
                      </a:lnTo>
                      <a:lnTo>
                        <a:pt x="343" y="658"/>
                      </a:lnTo>
                      <a:lnTo>
                        <a:pt x="337" y="640"/>
                      </a:lnTo>
                      <a:lnTo>
                        <a:pt x="342" y="628"/>
                      </a:lnTo>
                      <a:lnTo>
                        <a:pt x="346" y="618"/>
                      </a:lnTo>
                      <a:lnTo>
                        <a:pt x="349" y="603"/>
                      </a:lnTo>
                      <a:lnTo>
                        <a:pt x="363" y="591"/>
                      </a:lnTo>
                      <a:lnTo>
                        <a:pt x="345" y="586"/>
                      </a:lnTo>
                      <a:lnTo>
                        <a:pt x="318" y="580"/>
                      </a:lnTo>
                      <a:lnTo>
                        <a:pt x="312" y="573"/>
                      </a:lnTo>
                      <a:lnTo>
                        <a:pt x="301" y="568"/>
                      </a:lnTo>
                      <a:lnTo>
                        <a:pt x="270" y="564"/>
                      </a:lnTo>
                      <a:lnTo>
                        <a:pt x="256" y="546"/>
                      </a:lnTo>
                      <a:lnTo>
                        <a:pt x="235" y="543"/>
                      </a:lnTo>
                      <a:lnTo>
                        <a:pt x="204" y="549"/>
                      </a:lnTo>
                      <a:lnTo>
                        <a:pt x="195" y="537"/>
                      </a:lnTo>
                      <a:lnTo>
                        <a:pt x="172" y="523"/>
                      </a:lnTo>
                      <a:lnTo>
                        <a:pt x="153" y="520"/>
                      </a:lnTo>
                      <a:lnTo>
                        <a:pt x="142" y="510"/>
                      </a:lnTo>
                      <a:lnTo>
                        <a:pt x="139" y="496"/>
                      </a:lnTo>
                      <a:lnTo>
                        <a:pt x="136" y="483"/>
                      </a:lnTo>
                      <a:lnTo>
                        <a:pt x="126" y="478"/>
                      </a:lnTo>
                      <a:lnTo>
                        <a:pt x="136" y="467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9" name="Freeform 10"/>
                <p:cNvSpPr>
                  <a:spLocks/>
                </p:cNvSpPr>
                <p:nvPr/>
              </p:nvSpPr>
              <p:spPr bwMode="gray">
                <a:xfrm>
                  <a:off x="4847" y="1723"/>
                  <a:ext cx="765" cy="1538"/>
                </a:xfrm>
                <a:custGeom>
                  <a:avLst/>
                  <a:gdLst>
                    <a:gd name="T0" fmla="*/ 346 w 832"/>
                    <a:gd name="T1" fmla="*/ 23 h 1543"/>
                    <a:gd name="T2" fmla="*/ 348 w 832"/>
                    <a:gd name="T3" fmla="*/ 145 h 1543"/>
                    <a:gd name="T4" fmla="*/ 349 w 832"/>
                    <a:gd name="T5" fmla="*/ 280 h 1543"/>
                    <a:gd name="T6" fmla="*/ 347 w 832"/>
                    <a:gd name="T7" fmla="*/ 431 h 1543"/>
                    <a:gd name="T8" fmla="*/ 333 w 832"/>
                    <a:gd name="T9" fmla="*/ 460 h 1543"/>
                    <a:gd name="T10" fmla="*/ 298 w 832"/>
                    <a:gd name="T11" fmla="*/ 490 h 1543"/>
                    <a:gd name="T12" fmla="*/ 287 w 832"/>
                    <a:gd name="T13" fmla="*/ 458 h 1543"/>
                    <a:gd name="T14" fmla="*/ 266 w 832"/>
                    <a:gd name="T15" fmla="*/ 502 h 1543"/>
                    <a:gd name="T16" fmla="*/ 204 w 832"/>
                    <a:gd name="T17" fmla="*/ 440 h 1543"/>
                    <a:gd name="T18" fmla="*/ 166 w 832"/>
                    <a:gd name="T19" fmla="*/ 461 h 1543"/>
                    <a:gd name="T20" fmla="*/ 131 w 832"/>
                    <a:gd name="T21" fmla="*/ 527 h 1543"/>
                    <a:gd name="T22" fmla="*/ 184 w 832"/>
                    <a:gd name="T23" fmla="*/ 583 h 1543"/>
                    <a:gd name="T24" fmla="*/ 217 w 832"/>
                    <a:gd name="T25" fmla="*/ 614 h 1543"/>
                    <a:gd name="T26" fmla="*/ 217 w 832"/>
                    <a:gd name="T27" fmla="*/ 701 h 1543"/>
                    <a:gd name="T28" fmla="*/ 207 w 832"/>
                    <a:gd name="T29" fmla="*/ 782 h 1543"/>
                    <a:gd name="T30" fmla="*/ 164 w 832"/>
                    <a:gd name="T31" fmla="*/ 838 h 1543"/>
                    <a:gd name="T32" fmla="*/ 139 w 832"/>
                    <a:gd name="T33" fmla="*/ 896 h 1543"/>
                    <a:gd name="T34" fmla="*/ 164 w 832"/>
                    <a:gd name="T35" fmla="*/ 965 h 1543"/>
                    <a:gd name="T36" fmla="*/ 150 w 832"/>
                    <a:gd name="T37" fmla="*/ 1074 h 1543"/>
                    <a:gd name="T38" fmla="*/ 170 w 832"/>
                    <a:gd name="T39" fmla="*/ 1104 h 1543"/>
                    <a:gd name="T40" fmla="*/ 166 w 832"/>
                    <a:gd name="T41" fmla="*/ 1160 h 1543"/>
                    <a:gd name="T42" fmla="*/ 169 w 832"/>
                    <a:gd name="T43" fmla="*/ 1239 h 1543"/>
                    <a:gd name="T44" fmla="*/ 161 w 832"/>
                    <a:gd name="T45" fmla="*/ 1292 h 1543"/>
                    <a:gd name="T46" fmla="*/ 125 w 832"/>
                    <a:gd name="T47" fmla="*/ 1290 h 1543"/>
                    <a:gd name="T48" fmla="*/ 99 w 832"/>
                    <a:gd name="T49" fmla="*/ 1308 h 1543"/>
                    <a:gd name="T50" fmla="*/ 79 w 832"/>
                    <a:gd name="T51" fmla="*/ 1356 h 1543"/>
                    <a:gd name="T52" fmla="*/ 63 w 832"/>
                    <a:gd name="T53" fmla="*/ 1427 h 1543"/>
                    <a:gd name="T54" fmla="*/ 34 w 832"/>
                    <a:gd name="T55" fmla="*/ 1475 h 1543"/>
                    <a:gd name="T56" fmla="*/ 17 w 832"/>
                    <a:gd name="T57" fmla="*/ 1432 h 1543"/>
                    <a:gd name="T58" fmla="*/ 37 w 832"/>
                    <a:gd name="T59" fmla="*/ 1361 h 1543"/>
                    <a:gd name="T60" fmla="*/ 52 w 832"/>
                    <a:gd name="T61" fmla="*/ 1311 h 1543"/>
                    <a:gd name="T62" fmla="*/ 40 w 832"/>
                    <a:gd name="T63" fmla="*/ 1217 h 1543"/>
                    <a:gd name="T64" fmla="*/ 45 w 832"/>
                    <a:gd name="T65" fmla="*/ 1103 h 1543"/>
                    <a:gd name="T66" fmla="*/ 29 w 832"/>
                    <a:gd name="T67" fmla="*/ 1030 h 1543"/>
                    <a:gd name="T68" fmla="*/ 17 w 832"/>
                    <a:gd name="T69" fmla="*/ 964 h 1543"/>
                    <a:gd name="T70" fmla="*/ 6 w 832"/>
                    <a:gd name="T71" fmla="*/ 900 h 1543"/>
                    <a:gd name="T72" fmla="*/ 23 w 832"/>
                    <a:gd name="T73" fmla="*/ 828 h 1543"/>
                    <a:gd name="T74" fmla="*/ 35 w 832"/>
                    <a:gd name="T75" fmla="*/ 832 h 1543"/>
                    <a:gd name="T76" fmla="*/ 77 w 832"/>
                    <a:gd name="T77" fmla="*/ 802 h 1543"/>
                    <a:gd name="T78" fmla="*/ 97 w 832"/>
                    <a:gd name="T79" fmla="*/ 692 h 1543"/>
                    <a:gd name="T80" fmla="*/ 108 w 832"/>
                    <a:gd name="T81" fmla="*/ 608 h 1543"/>
                    <a:gd name="T82" fmla="*/ 101 w 832"/>
                    <a:gd name="T83" fmla="*/ 517 h 1543"/>
                    <a:gd name="T84" fmla="*/ 77 w 832"/>
                    <a:gd name="T85" fmla="*/ 470 h 1543"/>
                    <a:gd name="T86" fmla="*/ 75 w 832"/>
                    <a:gd name="T87" fmla="*/ 413 h 1543"/>
                    <a:gd name="T88" fmla="*/ 93 w 832"/>
                    <a:gd name="T89" fmla="*/ 404 h 1543"/>
                    <a:gd name="T90" fmla="*/ 110 w 832"/>
                    <a:gd name="T91" fmla="*/ 350 h 1543"/>
                    <a:gd name="T92" fmla="*/ 96 w 832"/>
                    <a:gd name="T93" fmla="*/ 335 h 1543"/>
                    <a:gd name="T94" fmla="*/ 101 w 832"/>
                    <a:gd name="T95" fmla="*/ 291 h 1543"/>
                    <a:gd name="T96" fmla="*/ 123 w 832"/>
                    <a:gd name="T97" fmla="*/ 243 h 1543"/>
                    <a:gd name="T98" fmla="*/ 146 w 832"/>
                    <a:gd name="T99" fmla="*/ 219 h 1543"/>
                    <a:gd name="T100" fmla="*/ 177 w 832"/>
                    <a:gd name="T101" fmla="*/ 239 h 1543"/>
                    <a:gd name="T102" fmla="*/ 206 w 832"/>
                    <a:gd name="T103" fmla="*/ 189 h 1543"/>
                    <a:gd name="T104" fmla="*/ 210 w 832"/>
                    <a:gd name="T105" fmla="*/ 126 h 1543"/>
                    <a:gd name="T106" fmla="*/ 247 w 832"/>
                    <a:gd name="T107" fmla="*/ 97 h 1543"/>
                    <a:gd name="T108" fmla="*/ 256 w 832"/>
                    <a:gd name="T109" fmla="*/ 40 h 1543"/>
                    <a:gd name="T110" fmla="*/ 281 w 832"/>
                    <a:gd name="T111" fmla="*/ 21 h 1543"/>
                    <a:gd name="T112" fmla="*/ 306 w 832"/>
                    <a:gd name="T113" fmla="*/ 81 h 1543"/>
                    <a:gd name="T114" fmla="*/ 308 w 832"/>
                    <a:gd name="T115" fmla="*/ 31 h 1543"/>
                    <a:gd name="T116" fmla="*/ 319 w 832"/>
                    <a:gd name="T117" fmla="*/ 7 h 154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32" h="1543">
                      <a:moveTo>
                        <a:pt x="763" y="0"/>
                      </a:moveTo>
                      <a:lnTo>
                        <a:pt x="777" y="6"/>
                      </a:lnTo>
                      <a:lnTo>
                        <a:pt x="793" y="7"/>
                      </a:lnTo>
                      <a:lnTo>
                        <a:pt x="800" y="23"/>
                      </a:lnTo>
                      <a:cubicBezTo>
                        <a:pt x="796" y="49"/>
                        <a:pt x="793" y="72"/>
                        <a:pt x="800" y="98"/>
                      </a:cubicBezTo>
                      <a:cubicBezTo>
                        <a:pt x="802" y="107"/>
                        <a:pt x="826" y="102"/>
                        <a:pt x="829" y="106"/>
                      </a:cubicBezTo>
                      <a:cubicBezTo>
                        <a:pt x="832" y="110"/>
                        <a:pt x="829" y="117"/>
                        <a:pt x="829" y="122"/>
                      </a:cubicBezTo>
                      <a:lnTo>
                        <a:pt x="806" y="145"/>
                      </a:lnTo>
                      <a:cubicBezTo>
                        <a:pt x="808" y="220"/>
                        <a:pt x="803" y="187"/>
                        <a:pt x="814" y="220"/>
                      </a:cubicBezTo>
                      <a:cubicBezTo>
                        <a:pt x="812" y="230"/>
                        <a:pt x="810" y="233"/>
                        <a:pt x="804" y="241"/>
                      </a:cubicBezTo>
                      <a:cubicBezTo>
                        <a:pt x="806" y="251"/>
                        <a:pt x="812" y="273"/>
                        <a:pt x="822" y="276"/>
                      </a:cubicBezTo>
                      <a:cubicBezTo>
                        <a:pt x="830" y="288"/>
                        <a:pt x="808" y="303"/>
                        <a:pt x="808" y="290"/>
                      </a:cubicBezTo>
                      <a:lnTo>
                        <a:pt x="808" y="344"/>
                      </a:lnTo>
                      <a:cubicBezTo>
                        <a:pt x="784" y="365"/>
                        <a:pt x="793" y="350"/>
                        <a:pt x="793" y="394"/>
                      </a:cubicBezTo>
                      <a:lnTo>
                        <a:pt x="810" y="404"/>
                      </a:lnTo>
                      <a:lnTo>
                        <a:pt x="804" y="441"/>
                      </a:lnTo>
                      <a:lnTo>
                        <a:pt x="816" y="452"/>
                      </a:lnTo>
                      <a:lnTo>
                        <a:pt x="808" y="473"/>
                      </a:lnTo>
                      <a:cubicBezTo>
                        <a:pt x="799" y="471"/>
                        <a:pt x="790" y="466"/>
                        <a:pt x="781" y="466"/>
                      </a:cubicBezTo>
                      <a:cubicBezTo>
                        <a:pt x="778" y="466"/>
                        <a:pt x="773" y="477"/>
                        <a:pt x="771" y="479"/>
                      </a:cubicBezTo>
                      <a:cubicBezTo>
                        <a:pt x="769" y="480"/>
                        <a:pt x="754" y="483"/>
                        <a:pt x="754" y="483"/>
                      </a:cubicBezTo>
                      <a:cubicBezTo>
                        <a:pt x="747" y="490"/>
                        <a:pt x="743" y="493"/>
                        <a:pt x="733" y="495"/>
                      </a:cubicBezTo>
                      <a:cubicBezTo>
                        <a:pt x="721" y="491"/>
                        <a:pt x="722" y="500"/>
                        <a:pt x="715" y="506"/>
                      </a:cubicBezTo>
                      <a:cubicBezTo>
                        <a:pt x="708" y="511"/>
                        <a:pt x="698" y="509"/>
                        <a:pt x="690" y="510"/>
                      </a:cubicBezTo>
                      <a:cubicBezTo>
                        <a:pt x="688" y="511"/>
                        <a:pt x="685" y="510"/>
                        <a:pt x="683" y="512"/>
                      </a:cubicBezTo>
                      <a:cubicBezTo>
                        <a:pt x="681" y="513"/>
                        <a:pt x="683" y="519"/>
                        <a:pt x="681" y="518"/>
                      </a:cubicBezTo>
                      <a:cubicBezTo>
                        <a:pt x="676" y="516"/>
                        <a:pt x="675" y="509"/>
                        <a:pt x="671" y="506"/>
                      </a:cubicBezTo>
                      <a:cubicBezTo>
                        <a:pt x="668" y="495"/>
                        <a:pt x="669" y="485"/>
                        <a:pt x="663" y="475"/>
                      </a:cubicBezTo>
                      <a:cubicBezTo>
                        <a:pt x="662" y="473"/>
                        <a:pt x="663" y="468"/>
                        <a:pt x="661" y="468"/>
                      </a:cubicBezTo>
                      <a:cubicBezTo>
                        <a:pt x="648" y="466"/>
                        <a:pt x="654" y="475"/>
                        <a:pt x="650" y="479"/>
                      </a:cubicBezTo>
                      <a:cubicBezTo>
                        <a:pt x="644" y="485"/>
                        <a:pt x="631" y="484"/>
                        <a:pt x="625" y="485"/>
                      </a:cubicBezTo>
                      <a:cubicBezTo>
                        <a:pt x="620" y="499"/>
                        <a:pt x="626" y="511"/>
                        <a:pt x="615" y="522"/>
                      </a:cubicBezTo>
                      <a:cubicBezTo>
                        <a:pt x="604" y="519"/>
                        <a:pt x="597" y="509"/>
                        <a:pt x="586" y="504"/>
                      </a:cubicBezTo>
                      <a:cubicBezTo>
                        <a:pt x="558" y="513"/>
                        <a:pt x="556" y="489"/>
                        <a:pt x="538" y="473"/>
                      </a:cubicBezTo>
                      <a:cubicBezTo>
                        <a:pt x="532" y="463"/>
                        <a:pt x="522" y="462"/>
                        <a:pt x="514" y="454"/>
                      </a:cubicBezTo>
                      <a:lnTo>
                        <a:pt x="472" y="450"/>
                      </a:lnTo>
                      <a:lnTo>
                        <a:pt x="458" y="458"/>
                      </a:lnTo>
                      <a:lnTo>
                        <a:pt x="451" y="446"/>
                      </a:lnTo>
                      <a:cubicBezTo>
                        <a:pt x="429" y="447"/>
                        <a:pt x="405" y="438"/>
                        <a:pt x="385" y="448"/>
                      </a:cubicBezTo>
                      <a:cubicBezTo>
                        <a:pt x="375" y="453"/>
                        <a:pt x="385" y="470"/>
                        <a:pt x="383" y="481"/>
                      </a:cubicBezTo>
                      <a:cubicBezTo>
                        <a:pt x="381" y="495"/>
                        <a:pt x="356" y="509"/>
                        <a:pt x="344" y="512"/>
                      </a:cubicBezTo>
                      <a:cubicBezTo>
                        <a:pt x="341" y="526"/>
                        <a:pt x="339" y="527"/>
                        <a:pt x="325" y="531"/>
                      </a:cubicBezTo>
                      <a:cubicBezTo>
                        <a:pt x="316" y="528"/>
                        <a:pt x="318" y="523"/>
                        <a:pt x="308" y="526"/>
                      </a:cubicBezTo>
                      <a:cubicBezTo>
                        <a:pt x="301" y="535"/>
                        <a:pt x="300" y="533"/>
                        <a:pt x="300" y="547"/>
                      </a:cubicBezTo>
                      <a:cubicBezTo>
                        <a:pt x="300" y="585"/>
                        <a:pt x="327" y="576"/>
                        <a:pt x="360" y="578"/>
                      </a:cubicBezTo>
                      <a:cubicBezTo>
                        <a:pt x="376" y="574"/>
                        <a:pt x="371" y="582"/>
                        <a:pt x="383" y="587"/>
                      </a:cubicBezTo>
                      <a:cubicBezTo>
                        <a:pt x="388" y="589"/>
                        <a:pt x="394" y="588"/>
                        <a:pt x="400" y="589"/>
                      </a:cubicBezTo>
                      <a:cubicBezTo>
                        <a:pt x="405" y="597"/>
                        <a:pt x="415" y="600"/>
                        <a:pt x="424" y="603"/>
                      </a:cubicBezTo>
                      <a:cubicBezTo>
                        <a:pt x="432" y="610"/>
                        <a:pt x="450" y="600"/>
                        <a:pt x="460" y="597"/>
                      </a:cubicBezTo>
                      <a:cubicBezTo>
                        <a:pt x="466" y="598"/>
                        <a:pt x="475" y="598"/>
                        <a:pt x="480" y="603"/>
                      </a:cubicBezTo>
                      <a:cubicBezTo>
                        <a:pt x="482" y="605"/>
                        <a:pt x="483" y="609"/>
                        <a:pt x="483" y="609"/>
                      </a:cubicBezTo>
                      <a:cubicBezTo>
                        <a:pt x="491" y="617"/>
                        <a:pt x="503" y="623"/>
                        <a:pt x="505" y="634"/>
                      </a:cubicBezTo>
                      <a:cubicBezTo>
                        <a:pt x="510" y="654"/>
                        <a:pt x="500" y="659"/>
                        <a:pt x="520" y="663"/>
                      </a:cubicBezTo>
                      <a:cubicBezTo>
                        <a:pt x="533" y="682"/>
                        <a:pt x="524" y="667"/>
                        <a:pt x="524" y="717"/>
                      </a:cubicBezTo>
                      <a:cubicBezTo>
                        <a:pt x="520" y="725"/>
                        <a:pt x="520" y="735"/>
                        <a:pt x="512" y="727"/>
                      </a:cubicBezTo>
                      <a:cubicBezTo>
                        <a:pt x="507" y="722"/>
                        <a:pt x="507" y="723"/>
                        <a:pt x="501" y="721"/>
                      </a:cubicBezTo>
                      <a:cubicBezTo>
                        <a:pt x="490" y="728"/>
                        <a:pt x="487" y="736"/>
                        <a:pt x="493" y="747"/>
                      </a:cubicBezTo>
                      <a:cubicBezTo>
                        <a:pt x="495" y="751"/>
                        <a:pt x="505" y="763"/>
                        <a:pt x="505" y="763"/>
                      </a:cubicBezTo>
                      <a:cubicBezTo>
                        <a:pt x="505" y="770"/>
                        <a:pt x="491" y="781"/>
                        <a:pt x="487" y="789"/>
                      </a:cubicBezTo>
                      <a:cubicBezTo>
                        <a:pt x="483" y="797"/>
                        <a:pt x="483" y="804"/>
                        <a:pt x="478" y="812"/>
                      </a:cubicBezTo>
                      <a:cubicBezTo>
                        <a:pt x="473" y="821"/>
                        <a:pt x="463" y="825"/>
                        <a:pt x="456" y="835"/>
                      </a:cubicBezTo>
                      <a:cubicBezTo>
                        <a:pt x="449" y="841"/>
                        <a:pt x="450" y="860"/>
                        <a:pt x="444" y="864"/>
                      </a:cubicBezTo>
                      <a:cubicBezTo>
                        <a:pt x="438" y="868"/>
                        <a:pt x="428" y="860"/>
                        <a:pt x="418" y="861"/>
                      </a:cubicBezTo>
                      <a:cubicBezTo>
                        <a:pt x="408" y="862"/>
                        <a:pt x="391" y="868"/>
                        <a:pt x="381" y="868"/>
                      </a:cubicBezTo>
                      <a:cubicBezTo>
                        <a:pt x="375" y="889"/>
                        <a:pt x="367" y="869"/>
                        <a:pt x="358" y="860"/>
                      </a:cubicBezTo>
                      <a:cubicBezTo>
                        <a:pt x="347" y="867"/>
                        <a:pt x="354" y="877"/>
                        <a:pt x="348" y="887"/>
                      </a:cubicBezTo>
                      <a:cubicBezTo>
                        <a:pt x="343" y="897"/>
                        <a:pt x="338" y="902"/>
                        <a:pt x="329" y="908"/>
                      </a:cubicBezTo>
                      <a:cubicBezTo>
                        <a:pt x="327" y="915"/>
                        <a:pt x="323" y="919"/>
                        <a:pt x="321" y="926"/>
                      </a:cubicBezTo>
                      <a:cubicBezTo>
                        <a:pt x="321" y="926"/>
                        <a:pt x="321" y="923"/>
                        <a:pt x="321" y="922"/>
                      </a:cubicBezTo>
                      <a:cubicBezTo>
                        <a:pt x="335" y="934"/>
                        <a:pt x="349" y="944"/>
                        <a:pt x="362" y="957"/>
                      </a:cubicBezTo>
                      <a:cubicBezTo>
                        <a:pt x="367" y="962"/>
                        <a:pt x="367" y="969"/>
                        <a:pt x="375" y="974"/>
                      </a:cubicBezTo>
                      <a:cubicBezTo>
                        <a:pt x="377" y="981"/>
                        <a:pt x="379" y="988"/>
                        <a:pt x="381" y="995"/>
                      </a:cubicBezTo>
                      <a:cubicBezTo>
                        <a:pt x="379" y="1009"/>
                        <a:pt x="377" y="1017"/>
                        <a:pt x="366" y="1026"/>
                      </a:cubicBezTo>
                      <a:cubicBezTo>
                        <a:pt x="360" y="1044"/>
                        <a:pt x="363" y="1040"/>
                        <a:pt x="343" y="1045"/>
                      </a:cubicBezTo>
                      <a:cubicBezTo>
                        <a:pt x="337" y="1055"/>
                        <a:pt x="335" y="1078"/>
                        <a:pt x="336" y="1089"/>
                      </a:cubicBezTo>
                      <a:cubicBezTo>
                        <a:pt x="337" y="1100"/>
                        <a:pt x="343" y="1108"/>
                        <a:pt x="348" y="1113"/>
                      </a:cubicBezTo>
                      <a:cubicBezTo>
                        <a:pt x="350" y="1118"/>
                        <a:pt x="364" y="1115"/>
                        <a:pt x="366" y="1119"/>
                      </a:cubicBezTo>
                      <a:cubicBezTo>
                        <a:pt x="368" y="1123"/>
                        <a:pt x="357" y="1130"/>
                        <a:pt x="358" y="1136"/>
                      </a:cubicBezTo>
                      <a:cubicBezTo>
                        <a:pt x="354" y="1151"/>
                        <a:pt x="362" y="1153"/>
                        <a:pt x="375" y="1156"/>
                      </a:cubicBezTo>
                      <a:cubicBezTo>
                        <a:pt x="387" y="1154"/>
                        <a:pt x="386" y="1150"/>
                        <a:pt x="395" y="1144"/>
                      </a:cubicBezTo>
                      <a:cubicBezTo>
                        <a:pt x="402" y="1146"/>
                        <a:pt x="408" y="1148"/>
                        <a:pt x="414" y="1152"/>
                      </a:cubicBezTo>
                      <a:cubicBezTo>
                        <a:pt x="418" y="1155"/>
                        <a:pt x="430" y="1166"/>
                        <a:pt x="429" y="1170"/>
                      </a:cubicBezTo>
                      <a:cubicBezTo>
                        <a:pt x="428" y="1174"/>
                        <a:pt x="413" y="1170"/>
                        <a:pt x="406" y="1175"/>
                      </a:cubicBezTo>
                      <a:cubicBezTo>
                        <a:pt x="402" y="1188"/>
                        <a:pt x="400" y="1196"/>
                        <a:pt x="385" y="1200"/>
                      </a:cubicBezTo>
                      <a:cubicBezTo>
                        <a:pt x="383" y="1207"/>
                        <a:pt x="378" y="1216"/>
                        <a:pt x="383" y="1223"/>
                      </a:cubicBezTo>
                      <a:cubicBezTo>
                        <a:pt x="390" y="1234"/>
                        <a:pt x="419" y="1237"/>
                        <a:pt x="431" y="1239"/>
                      </a:cubicBezTo>
                      <a:cubicBezTo>
                        <a:pt x="433" y="1255"/>
                        <a:pt x="431" y="1264"/>
                        <a:pt x="416" y="1272"/>
                      </a:cubicBezTo>
                      <a:cubicBezTo>
                        <a:pt x="409" y="1276"/>
                        <a:pt x="393" y="1279"/>
                        <a:pt x="393" y="1279"/>
                      </a:cubicBezTo>
                      <a:cubicBezTo>
                        <a:pt x="376" y="1275"/>
                        <a:pt x="383" y="1277"/>
                        <a:pt x="375" y="1289"/>
                      </a:cubicBezTo>
                      <a:cubicBezTo>
                        <a:pt x="378" y="1308"/>
                        <a:pt x="383" y="1309"/>
                        <a:pt x="400" y="1314"/>
                      </a:cubicBezTo>
                      <a:cubicBezTo>
                        <a:pt x="404" y="1326"/>
                        <a:pt x="404" y="1330"/>
                        <a:pt x="402" y="1343"/>
                      </a:cubicBezTo>
                      <a:cubicBezTo>
                        <a:pt x="385" y="1331"/>
                        <a:pt x="396" y="1324"/>
                        <a:pt x="371" y="1332"/>
                      </a:cubicBezTo>
                      <a:cubicBezTo>
                        <a:pt x="360" y="1330"/>
                        <a:pt x="340" y="1324"/>
                        <a:pt x="340" y="1324"/>
                      </a:cubicBezTo>
                      <a:cubicBezTo>
                        <a:pt x="338" y="1322"/>
                        <a:pt x="330" y="1315"/>
                        <a:pt x="327" y="1316"/>
                      </a:cubicBezTo>
                      <a:cubicBezTo>
                        <a:pt x="322" y="1317"/>
                        <a:pt x="320" y="1322"/>
                        <a:pt x="315" y="1324"/>
                      </a:cubicBezTo>
                      <a:cubicBezTo>
                        <a:pt x="300" y="1330"/>
                        <a:pt x="308" y="1327"/>
                        <a:pt x="290" y="1330"/>
                      </a:cubicBezTo>
                      <a:cubicBezTo>
                        <a:pt x="284" y="1341"/>
                        <a:pt x="278" y="1336"/>
                        <a:pt x="267" y="1332"/>
                      </a:cubicBezTo>
                      <a:cubicBezTo>
                        <a:pt x="253" y="1313"/>
                        <a:pt x="255" y="1318"/>
                        <a:pt x="224" y="1316"/>
                      </a:cubicBezTo>
                      <a:cubicBezTo>
                        <a:pt x="221" y="1323"/>
                        <a:pt x="221" y="1320"/>
                        <a:pt x="221" y="1324"/>
                      </a:cubicBezTo>
                      <a:cubicBezTo>
                        <a:pt x="220" y="1351"/>
                        <a:pt x="244" y="1327"/>
                        <a:pt x="228" y="1348"/>
                      </a:cubicBezTo>
                      <a:lnTo>
                        <a:pt x="226" y="1374"/>
                      </a:lnTo>
                      <a:cubicBezTo>
                        <a:pt x="223" y="1381"/>
                        <a:pt x="213" y="1388"/>
                        <a:pt x="207" y="1393"/>
                      </a:cubicBezTo>
                      <a:cubicBezTo>
                        <a:pt x="201" y="1398"/>
                        <a:pt x="194" y="1406"/>
                        <a:pt x="190" y="1407"/>
                      </a:cubicBezTo>
                      <a:lnTo>
                        <a:pt x="180" y="1399"/>
                      </a:lnTo>
                      <a:lnTo>
                        <a:pt x="160" y="1419"/>
                      </a:lnTo>
                      <a:lnTo>
                        <a:pt x="163" y="1438"/>
                      </a:lnTo>
                      <a:cubicBezTo>
                        <a:pt x="164" y="1446"/>
                        <a:pt x="171" y="1462"/>
                        <a:pt x="168" y="1468"/>
                      </a:cubicBezTo>
                      <a:cubicBezTo>
                        <a:pt x="165" y="1474"/>
                        <a:pt x="151" y="1472"/>
                        <a:pt x="147" y="1477"/>
                      </a:cubicBezTo>
                      <a:cubicBezTo>
                        <a:pt x="140" y="1478"/>
                        <a:pt x="163" y="1497"/>
                        <a:pt x="145" y="1498"/>
                      </a:cubicBezTo>
                      <a:lnTo>
                        <a:pt x="124" y="1518"/>
                      </a:lnTo>
                      <a:cubicBezTo>
                        <a:pt x="115" y="1521"/>
                        <a:pt x="100" y="1514"/>
                        <a:pt x="93" y="1515"/>
                      </a:cubicBezTo>
                      <a:cubicBezTo>
                        <a:pt x="86" y="1516"/>
                        <a:pt x="86" y="1522"/>
                        <a:pt x="79" y="1525"/>
                      </a:cubicBezTo>
                      <a:cubicBezTo>
                        <a:pt x="72" y="1528"/>
                        <a:pt x="56" y="1529"/>
                        <a:pt x="49" y="1531"/>
                      </a:cubicBezTo>
                      <a:cubicBezTo>
                        <a:pt x="42" y="1533"/>
                        <a:pt x="39" y="1543"/>
                        <a:pt x="34" y="1540"/>
                      </a:cubicBezTo>
                      <a:cubicBezTo>
                        <a:pt x="29" y="1537"/>
                        <a:pt x="21" y="1525"/>
                        <a:pt x="22" y="1515"/>
                      </a:cubicBezTo>
                      <a:cubicBezTo>
                        <a:pt x="23" y="1505"/>
                        <a:pt x="36" y="1491"/>
                        <a:pt x="40" y="1482"/>
                      </a:cubicBezTo>
                      <a:cubicBezTo>
                        <a:pt x="44" y="1473"/>
                        <a:pt x="42" y="1467"/>
                        <a:pt x="46" y="1462"/>
                      </a:cubicBezTo>
                      <a:cubicBezTo>
                        <a:pt x="40" y="1467"/>
                        <a:pt x="80" y="1447"/>
                        <a:pt x="63" y="1449"/>
                      </a:cubicBezTo>
                      <a:lnTo>
                        <a:pt x="79" y="1425"/>
                      </a:lnTo>
                      <a:lnTo>
                        <a:pt x="85" y="1405"/>
                      </a:lnTo>
                      <a:lnTo>
                        <a:pt x="94" y="1390"/>
                      </a:lnTo>
                      <a:lnTo>
                        <a:pt x="111" y="1380"/>
                      </a:lnTo>
                      <a:lnTo>
                        <a:pt x="111" y="1357"/>
                      </a:lnTo>
                      <a:lnTo>
                        <a:pt x="121" y="1351"/>
                      </a:lnTo>
                      <a:lnTo>
                        <a:pt x="138" y="1329"/>
                      </a:lnTo>
                      <a:lnTo>
                        <a:pt x="127" y="1318"/>
                      </a:lnTo>
                      <a:lnTo>
                        <a:pt x="108" y="1288"/>
                      </a:lnTo>
                      <a:lnTo>
                        <a:pt x="93" y="1257"/>
                      </a:lnTo>
                      <a:lnTo>
                        <a:pt x="105" y="1224"/>
                      </a:lnTo>
                      <a:lnTo>
                        <a:pt x="99" y="1210"/>
                      </a:lnTo>
                      <a:lnTo>
                        <a:pt x="102" y="1173"/>
                      </a:lnTo>
                      <a:lnTo>
                        <a:pt x="105" y="1143"/>
                      </a:lnTo>
                      <a:lnTo>
                        <a:pt x="100" y="1128"/>
                      </a:lnTo>
                      <a:lnTo>
                        <a:pt x="85" y="1117"/>
                      </a:lnTo>
                      <a:lnTo>
                        <a:pt x="76" y="1084"/>
                      </a:lnTo>
                      <a:lnTo>
                        <a:pt x="67" y="1060"/>
                      </a:lnTo>
                      <a:lnTo>
                        <a:pt x="70" y="1035"/>
                      </a:lnTo>
                      <a:lnTo>
                        <a:pt x="63" y="1023"/>
                      </a:lnTo>
                      <a:lnTo>
                        <a:pt x="45" y="1014"/>
                      </a:lnTo>
                      <a:lnTo>
                        <a:pt x="39" y="994"/>
                      </a:lnTo>
                      <a:lnTo>
                        <a:pt x="34" y="979"/>
                      </a:lnTo>
                      <a:lnTo>
                        <a:pt x="24" y="957"/>
                      </a:lnTo>
                      <a:lnTo>
                        <a:pt x="22" y="940"/>
                      </a:lnTo>
                      <a:lnTo>
                        <a:pt x="16" y="930"/>
                      </a:lnTo>
                      <a:lnTo>
                        <a:pt x="0" y="913"/>
                      </a:lnTo>
                      <a:lnTo>
                        <a:pt x="27" y="886"/>
                      </a:lnTo>
                      <a:lnTo>
                        <a:pt x="39" y="859"/>
                      </a:lnTo>
                      <a:lnTo>
                        <a:pt x="52" y="858"/>
                      </a:lnTo>
                      <a:lnTo>
                        <a:pt x="58" y="868"/>
                      </a:lnTo>
                      <a:lnTo>
                        <a:pt x="67" y="882"/>
                      </a:lnTo>
                      <a:lnTo>
                        <a:pt x="82" y="873"/>
                      </a:lnTo>
                      <a:lnTo>
                        <a:pt x="82" y="862"/>
                      </a:lnTo>
                      <a:lnTo>
                        <a:pt x="93" y="856"/>
                      </a:lnTo>
                      <a:lnTo>
                        <a:pt x="124" y="847"/>
                      </a:lnTo>
                      <a:lnTo>
                        <a:pt x="129" y="838"/>
                      </a:lnTo>
                      <a:lnTo>
                        <a:pt x="178" y="832"/>
                      </a:lnTo>
                      <a:lnTo>
                        <a:pt x="183" y="807"/>
                      </a:lnTo>
                      <a:lnTo>
                        <a:pt x="240" y="751"/>
                      </a:lnTo>
                      <a:lnTo>
                        <a:pt x="244" y="730"/>
                      </a:lnTo>
                      <a:lnTo>
                        <a:pt x="225" y="712"/>
                      </a:lnTo>
                      <a:lnTo>
                        <a:pt x="220" y="657"/>
                      </a:lnTo>
                      <a:lnTo>
                        <a:pt x="228" y="651"/>
                      </a:lnTo>
                      <a:lnTo>
                        <a:pt x="232" y="639"/>
                      </a:lnTo>
                      <a:lnTo>
                        <a:pt x="247" y="628"/>
                      </a:lnTo>
                      <a:lnTo>
                        <a:pt x="261" y="610"/>
                      </a:lnTo>
                      <a:lnTo>
                        <a:pt x="256" y="562"/>
                      </a:lnTo>
                      <a:lnTo>
                        <a:pt x="243" y="541"/>
                      </a:lnTo>
                      <a:lnTo>
                        <a:pt x="235" y="537"/>
                      </a:lnTo>
                      <a:lnTo>
                        <a:pt x="213" y="531"/>
                      </a:lnTo>
                      <a:lnTo>
                        <a:pt x="192" y="535"/>
                      </a:lnTo>
                      <a:lnTo>
                        <a:pt x="187" y="507"/>
                      </a:lnTo>
                      <a:lnTo>
                        <a:pt x="177" y="490"/>
                      </a:lnTo>
                      <a:lnTo>
                        <a:pt x="178" y="460"/>
                      </a:lnTo>
                      <a:lnTo>
                        <a:pt x="186" y="450"/>
                      </a:lnTo>
                      <a:lnTo>
                        <a:pt x="180" y="438"/>
                      </a:lnTo>
                      <a:lnTo>
                        <a:pt x="175" y="423"/>
                      </a:lnTo>
                      <a:lnTo>
                        <a:pt x="183" y="408"/>
                      </a:lnTo>
                      <a:lnTo>
                        <a:pt x="192" y="399"/>
                      </a:lnTo>
                      <a:lnTo>
                        <a:pt x="205" y="412"/>
                      </a:lnTo>
                      <a:lnTo>
                        <a:pt x="217" y="414"/>
                      </a:lnTo>
                      <a:lnTo>
                        <a:pt x="222" y="400"/>
                      </a:lnTo>
                      <a:lnTo>
                        <a:pt x="226" y="385"/>
                      </a:lnTo>
                      <a:lnTo>
                        <a:pt x="238" y="373"/>
                      </a:lnTo>
                      <a:lnTo>
                        <a:pt x="253" y="360"/>
                      </a:lnTo>
                      <a:lnTo>
                        <a:pt x="249" y="358"/>
                      </a:lnTo>
                      <a:lnTo>
                        <a:pt x="222" y="361"/>
                      </a:lnTo>
                      <a:lnTo>
                        <a:pt x="232" y="351"/>
                      </a:lnTo>
                      <a:lnTo>
                        <a:pt x="222" y="345"/>
                      </a:lnTo>
                      <a:lnTo>
                        <a:pt x="210" y="322"/>
                      </a:lnTo>
                      <a:lnTo>
                        <a:pt x="213" y="307"/>
                      </a:lnTo>
                      <a:lnTo>
                        <a:pt x="222" y="301"/>
                      </a:lnTo>
                      <a:lnTo>
                        <a:pt x="237" y="301"/>
                      </a:lnTo>
                      <a:lnTo>
                        <a:pt x="267" y="297"/>
                      </a:lnTo>
                      <a:lnTo>
                        <a:pt x="279" y="291"/>
                      </a:lnTo>
                      <a:lnTo>
                        <a:pt x="282" y="270"/>
                      </a:lnTo>
                      <a:lnTo>
                        <a:pt x="285" y="253"/>
                      </a:lnTo>
                      <a:lnTo>
                        <a:pt x="297" y="246"/>
                      </a:lnTo>
                      <a:lnTo>
                        <a:pt x="312" y="232"/>
                      </a:lnTo>
                      <a:lnTo>
                        <a:pt x="337" y="214"/>
                      </a:lnTo>
                      <a:lnTo>
                        <a:pt x="339" y="229"/>
                      </a:lnTo>
                      <a:lnTo>
                        <a:pt x="351" y="219"/>
                      </a:lnTo>
                      <a:lnTo>
                        <a:pt x="393" y="256"/>
                      </a:lnTo>
                      <a:lnTo>
                        <a:pt x="405" y="261"/>
                      </a:lnTo>
                      <a:lnTo>
                        <a:pt x="411" y="249"/>
                      </a:lnTo>
                      <a:lnTo>
                        <a:pt x="423" y="244"/>
                      </a:lnTo>
                      <a:lnTo>
                        <a:pt x="439" y="232"/>
                      </a:lnTo>
                      <a:lnTo>
                        <a:pt x="456" y="219"/>
                      </a:lnTo>
                      <a:lnTo>
                        <a:pt x="475" y="199"/>
                      </a:lnTo>
                      <a:lnTo>
                        <a:pt x="481" y="186"/>
                      </a:lnTo>
                      <a:lnTo>
                        <a:pt x="484" y="172"/>
                      </a:lnTo>
                      <a:lnTo>
                        <a:pt x="489" y="148"/>
                      </a:lnTo>
                      <a:lnTo>
                        <a:pt x="486" y="126"/>
                      </a:lnTo>
                      <a:lnTo>
                        <a:pt x="501" y="115"/>
                      </a:lnTo>
                      <a:lnTo>
                        <a:pt x="526" y="114"/>
                      </a:lnTo>
                      <a:lnTo>
                        <a:pt x="550" y="109"/>
                      </a:lnTo>
                      <a:lnTo>
                        <a:pt x="573" y="97"/>
                      </a:lnTo>
                      <a:lnTo>
                        <a:pt x="583" y="82"/>
                      </a:lnTo>
                      <a:lnTo>
                        <a:pt x="580" y="64"/>
                      </a:lnTo>
                      <a:lnTo>
                        <a:pt x="580" y="51"/>
                      </a:lnTo>
                      <a:lnTo>
                        <a:pt x="591" y="40"/>
                      </a:lnTo>
                      <a:lnTo>
                        <a:pt x="604" y="31"/>
                      </a:lnTo>
                      <a:lnTo>
                        <a:pt x="627" y="31"/>
                      </a:lnTo>
                      <a:lnTo>
                        <a:pt x="639" y="22"/>
                      </a:lnTo>
                      <a:lnTo>
                        <a:pt x="651" y="21"/>
                      </a:lnTo>
                      <a:lnTo>
                        <a:pt x="669" y="40"/>
                      </a:lnTo>
                      <a:lnTo>
                        <a:pt x="687" y="55"/>
                      </a:lnTo>
                      <a:lnTo>
                        <a:pt x="700" y="66"/>
                      </a:lnTo>
                      <a:lnTo>
                        <a:pt x="708" y="81"/>
                      </a:lnTo>
                      <a:lnTo>
                        <a:pt x="714" y="60"/>
                      </a:lnTo>
                      <a:lnTo>
                        <a:pt x="723" y="66"/>
                      </a:lnTo>
                      <a:lnTo>
                        <a:pt x="723" y="48"/>
                      </a:lnTo>
                      <a:lnTo>
                        <a:pt x="714" y="31"/>
                      </a:lnTo>
                      <a:lnTo>
                        <a:pt x="697" y="16"/>
                      </a:lnTo>
                      <a:lnTo>
                        <a:pt x="700" y="6"/>
                      </a:lnTo>
                      <a:lnTo>
                        <a:pt x="723" y="3"/>
                      </a:lnTo>
                      <a:lnTo>
                        <a:pt x="738" y="7"/>
                      </a:lnTo>
                      <a:lnTo>
                        <a:pt x="754" y="15"/>
                      </a:lnTo>
                      <a:lnTo>
                        <a:pt x="763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0" name="Freeform 11"/>
                <p:cNvSpPr>
                  <a:spLocks/>
                </p:cNvSpPr>
                <p:nvPr/>
              </p:nvSpPr>
              <p:spPr bwMode="gray">
                <a:xfrm>
                  <a:off x="4891" y="1470"/>
                  <a:ext cx="333" cy="275"/>
                </a:xfrm>
                <a:custGeom>
                  <a:avLst/>
                  <a:gdLst>
                    <a:gd name="T0" fmla="*/ 0 w 2980"/>
                    <a:gd name="T1" fmla="*/ 0 h 2281"/>
                    <a:gd name="T2" fmla="*/ 0 w 2980"/>
                    <a:gd name="T3" fmla="*/ 0 h 2281"/>
                    <a:gd name="T4" fmla="*/ 0 w 2980"/>
                    <a:gd name="T5" fmla="*/ 0 h 2281"/>
                    <a:gd name="T6" fmla="*/ 0 w 2980"/>
                    <a:gd name="T7" fmla="*/ 0 h 2281"/>
                    <a:gd name="T8" fmla="*/ 0 w 2980"/>
                    <a:gd name="T9" fmla="*/ 0 h 2281"/>
                    <a:gd name="T10" fmla="*/ 0 w 2980"/>
                    <a:gd name="T11" fmla="*/ 0 h 2281"/>
                    <a:gd name="T12" fmla="*/ 0 w 2980"/>
                    <a:gd name="T13" fmla="*/ 0 h 2281"/>
                    <a:gd name="T14" fmla="*/ 0 w 2980"/>
                    <a:gd name="T15" fmla="*/ 0 h 2281"/>
                    <a:gd name="T16" fmla="*/ 0 w 2980"/>
                    <a:gd name="T17" fmla="*/ 0 h 2281"/>
                    <a:gd name="T18" fmla="*/ 0 w 2980"/>
                    <a:gd name="T19" fmla="*/ 0 h 2281"/>
                    <a:gd name="T20" fmla="*/ 0 w 2980"/>
                    <a:gd name="T21" fmla="*/ 0 h 2281"/>
                    <a:gd name="T22" fmla="*/ 0 w 2980"/>
                    <a:gd name="T23" fmla="*/ 0 h 2281"/>
                    <a:gd name="T24" fmla="*/ 0 w 2980"/>
                    <a:gd name="T25" fmla="*/ 0 h 2281"/>
                    <a:gd name="T26" fmla="*/ 0 w 2980"/>
                    <a:gd name="T27" fmla="*/ 0 h 2281"/>
                    <a:gd name="T28" fmla="*/ 0 w 2980"/>
                    <a:gd name="T29" fmla="*/ 0 h 2281"/>
                    <a:gd name="T30" fmla="*/ 0 w 2980"/>
                    <a:gd name="T31" fmla="*/ 0 h 2281"/>
                    <a:gd name="T32" fmla="*/ 0 w 2980"/>
                    <a:gd name="T33" fmla="*/ 0 h 2281"/>
                    <a:gd name="T34" fmla="*/ 0 w 2980"/>
                    <a:gd name="T35" fmla="*/ 0 h 2281"/>
                    <a:gd name="T36" fmla="*/ 0 w 2980"/>
                    <a:gd name="T37" fmla="*/ 0 h 2281"/>
                    <a:gd name="T38" fmla="*/ 0 w 2980"/>
                    <a:gd name="T39" fmla="*/ 0 h 2281"/>
                    <a:gd name="T40" fmla="*/ 0 w 2980"/>
                    <a:gd name="T41" fmla="*/ 0 h 2281"/>
                    <a:gd name="T42" fmla="*/ 0 w 2980"/>
                    <a:gd name="T43" fmla="*/ 0 h 2281"/>
                    <a:gd name="T44" fmla="*/ 0 w 2980"/>
                    <a:gd name="T45" fmla="*/ 0 h 2281"/>
                    <a:gd name="T46" fmla="*/ 0 w 2980"/>
                    <a:gd name="T47" fmla="*/ 0 h 2281"/>
                    <a:gd name="T48" fmla="*/ 0 w 2980"/>
                    <a:gd name="T49" fmla="*/ 0 h 2281"/>
                    <a:gd name="T50" fmla="*/ 0 w 2980"/>
                    <a:gd name="T51" fmla="*/ 0 h 2281"/>
                    <a:gd name="T52" fmla="*/ 0 w 2980"/>
                    <a:gd name="T53" fmla="*/ 0 h 2281"/>
                    <a:gd name="T54" fmla="*/ 0 w 2980"/>
                    <a:gd name="T55" fmla="*/ 0 h 2281"/>
                    <a:gd name="T56" fmla="*/ 0 w 2980"/>
                    <a:gd name="T57" fmla="*/ 0 h 2281"/>
                    <a:gd name="T58" fmla="*/ 0 w 2980"/>
                    <a:gd name="T59" fmla="*/ 0 h 2281"/>
                    <a:gd name="T60" fmla="*/ 0 w 2980"/>
                    <a:gd name="T61" fmla="*/ 0 h 2281"/>
                    <a:gd name="T62" fmla="*/ 0 w 2980"/>
                    <a:gd name="T63" fmla="*/ 0 h 2281"/>
                    <a:gd name="T64" fmla="*/ 0 w 2980"/>
                    <a:gd name="T65" fmla="*/ 0 h 2281"/>
                    <a:gd name="T66" fmla="*/ 0 w 2980"/>
                    <a:gd name="T67" fmla="*/ 0 h 2281"/>
                    <a:gd name="T68" fmla="*/ 0 w 2980"/>
                    <a:gd name="T69" fmla="*/ 0 h 2281"/>
                    <a:gd name="T70" fmla="*/ 0 w 2980"/>
                    <a:gd name="T71" fmla="*/ 0 h 2281"/>
                    <a:gd name="T72" fmla="*/ 0 w 2980"/>
                    <a:gd name="T73" fmla="*/ 0 h 2281"/>
                    <a:gd name="T74" fmla="*/ 0 w 2980"/>
                    <a:gd name="T75" fmla="*/ 0 h 2281"/>
                    <a:gd name="T76" fmla="*/ 0 w 2980"/>
                    <a:gd name="T77" fmla="*/ 0 h 2281"/>
                    <a:gd name="T78" fmla="*/ 0 w 2980"/>
                    <a:gd name="T79" fmla="*/ 0 h 2281"/>
                    <a:gd name="T80" fmla="*/ 0 w 2980"/>
                    <a:gd name="T81" fmla="*/ 0 h 2281"/>
                    <a:gd name="T82" fmla="*/ 0 w 2980"/>
                    <a:gd name="T83" fmla="*/ 0 h 2281"/>
                    <a:gd name="T84" fmla="*/ 0 w 2980"/>
                    <a:gd name="T85" fmla="*/ 0 h 2281"/>
                    <a:gd name="T86" fmla="*/ 0 w 2980"/>
                    <a:gd name="T87" fmla="*/ 0 h 2281"/>
                    <a:gd name="T88" fmla="*/ 0 w 2980"/>
                    <a:gd name="T89" fmla="*/ 0 h 2281"/>
                    <a:gd name="T90" fmla="*/ 0 w 2980"/>
                    <a:gd name="T91" fmla="*/ 0 h 2281"/>
                    <a:gd name="T92" fmla="*/ 0 w 2980"/>
                    <a:gd name="T93" fmla="*/ 0 h 2281"/>
                    <a:gd name="T94" fmla="*/ 0 w 2980"/>
                    <a:gd name="T95" fmla="*/ 0 h 2281"/>
                    <a:gd name="T96" fmla="*/ 0 w 2980"/>
                    <a:gd name="T97" fmla="*/ 0 h 2281"/>
                    <a:gd name="T98" fmla="*/ 0 w 2980"/>
                    <a:gd name="T99" fmla="*/ 0 h 228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980" h="2281">
                      <a:moveTo>
                        <a:pt x="72" y="1096"/>
                      </a:moveTo>
                      <a:cubicBezTo>
                        <a:pt x="96" y="1072"/>
                        <a:pt x="152" y="1044"/>
                        <a:pt x="115" y="1019"/>
                      </a:cubicBezTo>
                      <a:cubicBezTo>
                        <a:pt x="99" y="994"/>
                        <a:pt x="106" y="1011"/>
                        <a:pt x="106" y="966"/>
                      </a:cubicBezTo>
                      <a:cubicBezTo>
                        <a:pt x="114" y="917"/>
                        <a:pt x="112" y="865"/>
                        <a:pt x="125" y="817"/>
                      </a:cubicBezTo>
                      <a:cubicBezTo>
                        <a:pt x="131" y="796"/>
                        <a:pt x="159" y="787"/>
                        <a:pt x="159" y="760"/>
                      </a:cubicBezTo>
                      <a:cubicBezTo>
                        <a:pt x="189" y="656"/>
                        <a:pt x="167" y="631"/>
                        <a:pt x="245" y="611"/>
                      </a:cubicBezTo>
                      <a:cubicBezTo>
                        <a:pt x="255" y="649"/>
                        <a:pt x="260" y="679"/>
                        <a:pt x="298" y="697"/>
                      </a:cubicBezTo>
                      <a:cubicBezTo>
                        <a:pt x="300" y="702"/>
                        <a:pt x="300" y="708"/>
                        <a:pt x="303" y="712"/>
                      </a:cubicBezTo>
                      <a:cubicBezTo>
                        <a:pt x="306" y="716"/>
                        <a:pt x="317" y="721"/>
                        <a:pt x="317" y="721"/>
                      </a:cubicBezTo>
                      <a:cubicBezTo>
                        <a:pt x="345" y="740"/>
                        <a:pt x="419" y="805"/>
                        <a:pt x="461" y="817"/>
                      </a:cubicBezTo>
                      <a:cubicBezTo>
                        <a:pt x="469" y="842"/>
                        <a:pt x="465" y="863"/>
                        <a:pt x="451" y="885"/>
                      </a:cubicBezTo>
                      <a:cubicBezTo>
                        <a:pt x="453" y="894"/>
                        <a:pt x="450" y="906"/>
                        <a:pt x="456" y="913"/>
                      </a:cubicBezTo>
                      <a:cubicBezTo>
                        <a:pt x="463" y="921"/>
                        <a:pt x="485" y="923"/>
                        <a:pt x="485" y="923"/>
                      </a:cubicBezTo>
                      <a:cubicBezTo>
                        <a:pt x="495" y="920"/>
                        <a:pt x="504" y="916"/>
                        <a:pt x="514" y="913"/>
                      </a:cubicBezTo>
                      <a:cubicBezTo>
                        <a:pt x="525" y="909"/>
                        <a:pt x="547" y="904"/>
                        <a:pt x="547" y="904"/>
                      </a:cubicBezTo>
                      <a:cubicBezTo>
                        <a:pt x="570" y="881"/>
                        <a:pt x="573" y="857"/>
                        <a:pt x="605" y="846"/>
                      </a:cubicBezTo>
                      <a:cubicBezTo>
                        <a:pt x="620" y="831"/>
                        <a:pt x="618" y="818"/>
                        <a:pt x="639" y="813"/>
                      </a:cubicBezTo>
                      <a:cubicBezTo>
                        <a:pt x="646" y="788"/>
                        <a:pt x="633" y="797"/>
                        <a:pt x="619" y="769"/>
                      </a:cubicBezTo>
                      <a:cubicBezTo>
                        <a:pt x="621" y="764"/>
                        <a:pt x="619" y="757"/>
                        <a:pt x="624" y="755"/>
                      </a:cubicBezTo>
                      <a:cubicBezTo>
                        <a:pt x="641" y="749"/>
                        <a:pt x="660" y="754"/>
                        <a:pt x="677" y="750"/>
                      </a:cubicBezTo>
                      <a:cubicBezTo>
                        <a:pt x="682" y="749"/>
                        <a:pt x="686" y="743"/>
                        <a:pt x="691" y="741"/>
                      </a:cubicBezTo>
                      <a:cubicBezTo>
                        <a:pt x="702" y="738"/>
                        <a:pt x="714" y="738"/>
                        <a:pt x="725" y="736"/>
                      </a:cubicBezTo>
                      <a:cubicBezTo>
                        <a:pt x="755" y="714"/>
                        <a:pt x="773" y="696"/>
                        <a:pt x="811" y="688"/>
                      </a:cubicBezTo>
                      <a:cubicBezTo>
                        <a:pt x="826" y="665"/>
                        <a:pt x="818" y="661"/>
                        <a:pt x="802" y="640"/>
                      </a:cubicBezTo>
                      <a:cubicBezTo>
                        <a:pt x="789" y="601"/>
                        <a:pt x="822" y="597"/>
                        <a:pt x="850" y="577"/>
                      </a:cubicBezTo>
                      <a:cubicBezTo>
                        <a:pt x="861" y="569"/>
                        <a:pt x="869" y="554"/>
                        <a:pt x="883" y="553"/>
                      </a:cubicBezTo>
                      <a:cubicBezTo>
                        <a:pt x="912" y="552"/>
                        <a:pt x="941" y="550"/>
                        <a:pt x="970" y="549"/>
                      </a:cubicBezTo>
                      <a:cubicBezTo>
                        <a:pt x="1003" y="535"/>
                        <a:pt x="996" y="525"/>
                        <a:pt x="1018" y="510"/>
                      </a:cubicBezTo>
                      <a:cubicBezTo>
                        <a:pt x="1038" y="496"/>
                        <a:pt x="1066" y="503"/>
                        <a:pt x="1090" y="501"/>
                      </a:cubicBezTo>
                      <a:cubicBezTo>
                        <a:pt x="1114" y="476"/>
                        <a:pt x="1152" y="449"/>
                        <a:pt x="1186" y="438"/>
                      </a:cubicBezTo>
                      <a:cubicBezTo>
                        <a:pt x="1197" y="380"/>
                        <a:pt x="1196" y="386"/>
                        <a:pt x="1243" y="361"/>
                      </a:cubicBezTo>
                      <a:cubicBezTo>
                        <a:pt x="1260" y="372"/>
                        <a:pt x="1270" y="374"/>
                        <a:pt x="1282" y="390"/>
                      </a:cubicBezTo>
                      <a:cubicBezTo>
                        <a:pt x="1294" y="436"/>
                        <a:pt x="1291" y="438"/>
                        <a:pt x="1339" y="448"/>
                      </a:cubicBezTo>
                      <a:cubicBezTo>
                        <a:pt x="1373" y="441"/>
                        <a:pt x="1360" y="451"/>
                        <a:pt x="1373" y="414"/>
                      </a:cubicBezTo>
                      <a:cubicBezTo>
                        <a:pt x="1375" y="409"/>
                        <a:pt x="1417" y="409"/>
                        <a:pt x="1397" y="409"/>
                      </a:cubicBezTo>
                      <a:cubicBezTo>
                        <a:pt x="1430" y="383"/>
                        <a:pt x="1496" y="330"/>
                        <a:pt x="1421" y="299"/>
                      </a:cubicBezTo>
                      <a:cubicBezTo>
                        <a:pt x="1403" y="281"/>
                        <a:pt x="1391" y="277"/>
                        <a:pt x="1416" y="261"/>
                      </a:cubicBezTo>
                      <a:cubicBezTo>
                        <a:pt x="1427" y="245"/>
                        <a:pt x="1439" y="239"/>
                        <a:pt x="1455" y="227"/>
                      </a:cubicBezTo>
                      <a:cubicBezTo>
                        <a:pt x="1464" y="220"/>
                        <a:pt x="1483" y="208"/>
                        <a:pt x="1483" y="208"/>
                      </a:cubicBezTo>
                      <a:cubicBezTo>
                        <a:pt x="1475" y="150"/>
                        <a:pt x="1445" y="93"/>
                        <a:pt x="1503" y="54"/>
                      </a:cubicBezTo>
                      <a:cubicBezTo>
                        <a:pt x="1515" y="30"/>
                        <a:pt x="1536" y="26"/>
                        <a:pt x="1555" y="6"/>
                      </a:cubicBezTo>
                      <a:cubicBezTo>
                        <a:pt x="1605" y="15"/>
                        <a:pt x="1601" y="0"/>
                        <a:pt x="1608" y="54"/>
                      </a:cubicBezTo>
                      <a:cubicBezTo>
                        <a:pt x="1652" y="48"/>
                        <a:pt x="1680" y="43"/>
                        <a:pt x="1728" y="40"/>
                      </a:cubicBezTo>
                      <a:cubicBezTo>
                        <a:pt x="1739" y="34"/>
                        <a:pt x="1750" y="27"/>
                        <a:pt x="1762" y="21"/>
                      </a:cubicBezTo>
                      <a:cubicBezTo>
                        <a:pt x="1770" y="17"/>
                        <a:pt x="1786" y="11"/>
                        <a:pt x="1786" y="11"/>
                      </a:cubicBezTo>
                      <a:cubicBezTo>
                        <a:pt x="1826" y="31"/>
                        <a:pt x="1858" y="49"/>
                        <a:pt x="1896" y="69"/>
                      </a:cubicBezTo>
                      <a:cubicBezTo>
                        <a:pt x="1928" y="113"/>
                        <a:pt x="1913" y="265"/>
                        <a:pt x="1915" y="285"/>
                      </a:cubicBezTo>
                      <a:cubicBezTo>
                        <a:pt x="1917" y="307"/>
                        <a:pt x="1930" y="319"/>
                        <a:pt x="1930" y="342"/>
                      </a:cubicBezTo>
                      <a:cubicBezTo>
                        <a:pt x="2179" y="514"/>
                        <a:pt x="2181" y="642"/>
                        <a:pt x="2218" y="501"/>
                      </a:cubicBezTo>
                      <a:cubicBezTo>
                        <a:pt x="2211" y="479"/>
                        <a:pt x="2204" y="456"/>
                        <a:pt x="2199" y="433"/>
                      </a:cubicBezTo>
                      <a:cubicBezTo>
                        <a:pt x="2204" y="356"/>
                        <a:pt x="2195" y="369"/>
                        <a:pt x="2242" y="337"/>
                      </a:cubicBezTo>
                      <a:cubicBezTo>
                        <a:pt x="2279" y="343"/>
                        <a:pt x="2316" y="349"/>
                        <a:pt x="2352" y="357"/>
                      </a:cubicBezTo>
                      <a:cubicBezTo>
                        <a:pt x="2378" y="376"/>
                        <a:pt x="2408" y="385"/>
                        <a:pt x="2439" y="395"/>
                      </a:cubicBezTo>
                      <a:cubicBezTo>
                        <a:pt x="2444" y="418"/>
                        <a:pt x="2452" y="425"/>
                        <a:pt x="2472" y="438"/>
                      </a:cubicBezTo>
                      <a:cubicBezTo>
                        <a:pt x="2477" y="452"/>
                        <a:pt x="2476" y="472"/>
                        <a:pt x="2467" y="486"/>
                      </a:cubicBezTo>
                      <a:cubicBezTo>
                        <a:pt x="2459" y="497"/>
                        <a:pt x="2439" y="515"/>
                        <a:pt x="2439" y="515"/>
                      </a:cubicBezTo>
                      <a:cubicBezTo>
                        <a:pt x="2443" y="563"/>
                        <a:pt x="2439" y="559"/>
                        <a:pt x="2477" y="577"/>
                      </a:cubicBezTo>
                      <a:cubicBezTo>
                        <a:pt x="2482" y="601"/>
                        <a:pt x="2481" y="618"/>
                        <a:pt x="2506" y="625"/>
                      </a:cubicBezTo>
                      <a:cubicBezTo>
                        <a:pt x="2525" y="640"/>
                        <a:pt x="2523" y="641"/>
                        <a:pt x="2544" y="649"/>
                      </a:cubicBezTo>
                      <a:cubicBezTo>
                        <a:pt x="2554" y="653"/>
                        <a:pt x="2573" y="659"/>
                        <a:pt x="2573" y="659"/>
                      </a:cubicBezTo>
                      <a:cubicBezTo>
                        <a:pt x="2607" y="650"/>
                        <a:pt x="2640" y="658"/>
                        <a:pt x="2674" y="664"/>
                      </a:cubicBezTo>
                      <a:cubicBezTo>
                        <a:pt x="2687" y="669"/>
                        <a:pt x="2702" y="673"/>
                        <a:pt x="2712" y="683"/>
                      </a:cubicBezTo>
                      <a:lnTo>
                        <a:pt x="2679" y="832"/>
                      </a:lnTo>
                      <a:cubicBezTo>
                        <a:pt x="2688" y="866"/>
                        <a:pt x="2698" y="892"/>
                        <a:pt x="2727" y="913"/>
                      </a:cubicBezTo>
                      <a:cubicBezTo>
                        <a:pt x="2730" y="918"/>
                        <a:pt x="2733" y="923"/>
                        <a:pt x="2736" y="928"/>
                      </a:cubicBezTo>
                      <a:cubicBezTo>
                        <a:pt x="2739" y="933"/>
                        <a:pt x="2746" y="942"/>
                        <a:pt x="2746" y="942"/>
                      </a:cubicBezTo>
                      <a:cubicBezTo>
                        <a:pt x="2738" y="985"/>
                        <a:pt x="2727" y="1028"/>
                        <a:pt x="2722" y="1072"/>
                      </a:cubicBezTo>
                      <a:cubicBezTo>
                        <a:pt x="2714" y="1147"/>
                        <a:pt x="2735" y="1202"/>
                        <a:pt x="2693" y="1259"/>
                      </a:cubicBezTo>
                      <a:cubicBezTo>
                        <a:pt x="2685" y="1281"/>
                        <a:pt x="2672" y="1297"/>
                        <a:pt x="2659" y="1317"/>
                      </a:cubicBezTo>
                      <a:cubicBezTo>
                        <a:pt x="2653" y="1326"/>
                        <a:pt x="2640" y="1345"/>
                        <a:pt x="2640" y="1345"/>
                      </a:cubicBezTo>
                      <a:cubicBezTo>
                        <a:pt x="2630" y="1377"/>
                        <a:pt x="2627" y="1365"/>
                        <a:pt x="2635" y="1384"/>
                      </a:cubicBezTo>
                      <a:cubicBezTo>
                        <a:pt x="2660" y="1433"/>
                        <a:pt x="2706" y="1466"/>
                        <a:pt x="2659" y="1494"/>
                      </a:cubicBezTo>
                      <a:cubicBezTo>
                        <a:pt x="2655" y="1509"/>
                        <a:pt x="2645" y="1537"/>
                        <a:pt x="2645" y="1537"/>
                      </a:cubicBezTo>
                      <a:cubicBezTo>
                        <a:pt x="2655" y="1539"/>
                        <a:pt x="2666" y="1537"/>
                        <a:pt x="2674" y="1542"/>
                      </a:cubicBezTo>
                      <a:cubicBezTo>
                        <a:pt x="2701" y="1558"/>
                        <a:pt x="2658" y="1586"/>
                        <a:pt x="2645" y="1590"/>
                      </a:cubicBezTo>
                      <a:cubicBezTo>
                        <a:pt x="2630" y="1613"/>
                        <a:pt x="2638" y="1634"/>
                        <a:pt x="2664" y="1643"/>
                      </a:cubicBezTo>
                      <a:cubicBezTo>
                        <a:pt x="2655" y="1618"/>
                        <a:pt x="2667" y="1632"/>
                        <a:pt x="2688" y="1609"/>
                      </a:cubicBezTo>
                      <a:cubicBezTo>
                        <a:pt x="2702" y="1611"/>
                        <a:pt x="2718" y="1608"/>
                        <a:pt x="2731" y="1614"/>
                      </a:cubicBezTo>
                      <a:cubicBezTo>
                        <a:pt x="2758" y="1626"/>
                        <a:pt x="2733" y="1709"/>
                        <a:pt x="2727" y="1739"/>
                      </a:cubicBezTo>
                      <a:cubicBezTo>
                        <a:pt x="2736" y="1781"/>
                        <a:pt x="2750" y="1771"/>
                        <a:pt x="2770" y="1744"/>
                      </a:cubicBezTo>
                      <a:cubicBezTo>
                        <a:pt x="2814" y="1753"/>
                        <a:pt x="2805" y="1775"/>
                        <a:pt x="2837" y="1787"/>
                      </a:cubicBezTo>
                      <a:cubicBezTo>
                        <a:pt x="2864" y="1777"/>
                        <a:pt x="2863" y="1773"/>
                        <a:pt x="2895" y="1777"/>
                      </a:cubicBezTo>
                      <a:cubicBezTo>
                        <a:pt x="2904" y="1797"/>
                        <a:pt x="2912" y="1809"/>
                        <a:pt x="2904" y="1830"/>
                      </a:cubicBezTo>
                      <a:cubicBezTo>
                        <a:pt x="2910" y="1862"/>
                        <a:pt x="2916" y="1866"/>
                        <a:pt x="2938" y="1888"/>
                      </a:cubicBezTo>
                      <a:cubicBezTo>
                        <a:pt x="2925" y="2140"/>
                        <a:pt x="2980" y="2071"/>
                        <a:pt x="2837" y="2061"/>
                      </a:cubicBezTo>
                      <a:cubicBezTo>
                        <a:pt x="2787" y="2051"/>
                        <a:pt x="2732" y="2038"/>
                        <a:pt x="2683" y="2022"/>
                      </a:cubicBezTo>
                      <a:cubicBezTo>
                        <a:pt x="2658" y="2004"/>
                        <a:pt x="2633" y="1982"/>
                        <a:pt x="2607" y="1965"/>
                      </a:cubicBezTo>
                      <a:cubicBezTo>
                        <a:pt x="2596" y="1948"/>
                        <a:pt x="2556" y="1907"/>
                        <a:pt x="2539" y="1893"/>
                      </a:cubicBezTo>
                      <a:cubicBezTo>
                        <a:pt x="2527" y="1883"/>
                        <a:pt x="2501" y="1864"/>
                        <a:pt x="2501" y="1864"/>
                      </a:cubicBezTo>
                      <a:cubicBezTo>
                        <a:pt x="2491" y="1849"/>
                        <a:pt x="2480" y="1838"/>
                        <a:pt x="2467" y="1825"/>
                      </a:cubicBezTo>
                      <a:cubicBezTo>
                        <a:pt x="2394" y="1848"/>
                        <a:pt x="2366" y="1874"/>
                        <a:pt x="2304" y="1845"/>
                      </a:cubicBezTo>
                      <a:cubicBezTo>
                        <a:pt x="2299" y="1850"/>
                        <a:pt x="2296" y="1858"/>
                        <a:pt x="2290" y="1859"/>
                      </a:cubicBezTo>
                      <a:cubicBezTo>
                        <a:pt x="2288" y="1859"/>
                        <a:pt x="2225" y="1849"/>
                        <a:pt x="2218" y="1849"/>
                      </a:cubicBezTo>
                      <a:cubicBezTo>
                        <a:pt x="2174" y="1901"/>
                        <a:pt x="2137" y="1974"/>
                        <a:pt x="2069" y="1998"/>
                      </a:cubicBezTo>
                      <a:cubicBezTo>
                        <a:pt x="2047" y="2032"/>
                        <a:pt x="2057" y="2018"/>
                        <a:pt x="2040" y="2041"/>
                      </a:cubicBezTo>
                      <a:cubicBezTo>
                        <a:pt x="2036" y="2046"/>
                        <a:pt x="2021" y="2046"/>
                        <a:pt x="2021" y="2046"/>
                      </a:cubicBezTo>
                      <a:cubicBezTo>
                        <a:pt x="1871" y="2051"/>
                        <a:pt x="1877" y="2008"/>
                        <a:pt x="1863" y="2094"/>
                      </a:cubicBezTo>
                      <a:cubicBezTo>
                        <a:pt x="1893" y="2134"/>
                        <a:pt x="1872" y="2099"/>
                        <a:pt x="1882" y="2185"/>
                      </a:cubicBezTo>
                      <a:cubicBezTo>
                        <a:pt x="1884" y="2200"/>
                        <a:pt x="1917" y="2240"/>
                        <a:pt x="1915" y="2248"/>
                      </a:cubicBezTo>
                      <a:cubicBezTo>
                        <a:pt x="1913" y="2256"/>
                        <a:pt x="1891" y="2243"/>
                        <a:pt x="1891" y="2243"/>
                      </a:cubicBezTo>
                      <a:cubicBezTo>
                        <a:pt x="1692" y="2188"/>
                        <a:pt x="1838" y="2209"/>
                        <a:pt x="1757" y="2238"/>
                      </a:cubicBezTo>
                      <a:cubicBezTo>
                        <a:pt x="1729" y="2260"/>
                        <a:pt x="1715" y="2270"/>
                        <a:pt x="1680" y="2281"/>
                      </a:cubicBezTo>
                      <a:cubicBezTo>
                        <a:pt x="1664" y="2271"/>
                        <a:pt x="1637" y="2260"/>
                        <a:pt x="1637" y="2238"/>
                      </a:cubicBezTo>
                      <a:lnTo>
                        <a:pt x="1541" y="2195"/>
                      </a:lnTo>
                      <a:cubicBezTo>
                        <a:pt x="1368" y="2164"/>
                        <a:pt x="1398" y="2164"/>
                        <a:pt x="1291" y="2137"/>
                      </a:cubicBezTo>
                      <a:cubicBezTo>
                        <a:pt x="1259" y="2117"/>
                        <a:pt x="1207" y="2092"/>
                        <a:pt x="1171" y="2085"/>
                      </a:cubicBezTo>
                      <a:cubicBezTo>
                        <a:pt x="1153" y="2071"/>
                        <a:pt x="1131" y="2057"/>
                        <a:pt x="1109" y="2051"/>
                      </a:cubicBezTo>
                      <a:cubicBezTo>
                        <a:pt x="1068" y="2039"/>
                        <a:pt x="1071" y="2028"/>
                        <a:pt x="1071" y="2051"/>
                      </a:cubicBezTo>
                      <a:cubicBezTo>
                        <a:pt x="1059" y="2183"/>
                        <a:pt x="1080" y="2141"/>
                        <a:pt x="1013" y="2190"/>
                      </a:cubicBezTo>
                      <a:cubicBezTo>
                        <a:pt x="1004" y="2216"/>
                        <a:pt x="999" y="2244"/>
                        <a:pt x="979" y="2262"/>
                      </a:cubicBezTo>
                      <a:cubicBezTo>
                        <a:pt x="978" y="2267"/>
                        <a:pt x="980" y="2277"/>
                        <a:pt x="975" y="2277"/>
                      </a:cubicBezTo>
                      <a:cubicBezTo>
                        <a:pt x="969" y="2277"/>
                        <a:pt x="965" y="2262"/>
                        <a:pt x="965" y="2262"/>
                      </a:cubicBezTo>
                      <a:cubicBezTo>
                        <a:pt x="933" y="2244"/>
                        <a:pt x="893" y="2236"/>
                        <a:pt x="869" y="2209"/>
                      </a:cubicBezTo>
                      <a:cubicBezTo>
                        <a:pt x="854" y="2192"/>
                        <a:pt x="866" y="2163"/>
                        <a:pt x="859" y="2142"/>
                      </a:cubicBezTo>
                      <a:cubicBezTo>
                        <a:pt x="855" y="2131"/>
                        <a:pt x="837" y="2136"/>
                        <a:pt x="826" y="2133"/>
                      </a:cubicBezTo>
                      <a:cubicBezTo>
                        <a:pt x="768" y="2118"/>
                        <a:pt x="909" y="2143"/>
                        <a:pt x="744" y="2118"/>
                      </a:cubicBezTo>
                      <a:cubicBezTo>
                        <a:pt x="729" y="2108"/>
                        <a:pt x="712" y="2103"/>
                        <a:pt x="696" y="2094"/>
                      </a:cubicBezTo>
                      <a:cubicBezTo>
                        <a:pt x="654" y="2100"/>
                        <a:pt x="621" y="2122"/>
                        <a:pt x="586" y="2147"/>
                      </a:cubicBezTo>
                      <a:cubicBezTo>
                        <a:pt x="566" y="2142"/>
                        <a:pt x="552" y="2130"/>
                        <a:pt x="533" y="2123"/>
                      </a:cubicBezTo>
                      <a:cubicBezTo>
                        <a:pt x="490" y="2129"/>
                        <a:pt x="508" y="2128"/>
                        <a:pt x="480" y="2128"/>
                      </a:cubicBezTo>
                      <a:cubicBezTo>
                        <a:pt x="442" y="2147"/>
                        <a:pt x="404" y="2168"/>
                        <a:pt x="365" y="2185"/>
                      </a:cubicBezTo>
                      <a:cubicBezTo>
                        <a:pt x="339" y="2196"/>
                        <a:pt x="306" y="2195"/>
                        <a:pt x="279" y="2205"/>
                      </a:cubicBezTo>
                      <a:cubicBezTo>
                        <a:pt x="264" y="2190"/>
                        <a:pt x="257" y="2181"/>
                        <a:pt x="250" y="2161"/>
                      </a:cubicBezTo>
                      <a:cubicBezTo>
                        <a:pt x="283" y="2139"/>
                        <a:pt x="268" y="2146"/>
                        <a:pt x="293" y="2137"/>
                      </a:cubicBezTo>
                      <a:cubicBezTo>
                        <a:pt x="315" y="2115"/>
                        <a:pt x="301" y="2127"/>
                        <a:pt x="336" y="2104"/>
                      </a:cubicBezTo>
                      <a:cubicBezTo>
                        <a:pt x="341" y="2101"/>
                        <a:pt x="351" y="2094"/>
                        <a:pt x="351" y="2094"/>
                      </a:cubicBezTo>
                      <a:cubicBezTo>
                        <a:pt x="344" y="2084"/>
                        <a:pt x="341" y="2071"/>
                        <a:pt x="331" y="2065"/>
                      </a:cubicBezTo>
                      <a:cubicBezTo>
                        <a:pt x="318" y="2056"/>
                        <a:pt x="313" y="2055"/>
                        <a:pt x="303" y="2041"/>
                      </a:cubicBezTo>
                      <a:cubicBezTo>
                        <a:pt x="285" y="2016"/>
                        <a:pt x="304" y="2026"/>
                        <a:pt x="279" y="2017"/>
                      </a:cubicBezTo>
                      <a:cubicBezTo>
                        <a:pt x="263" y="1995"/>
                        <a:pt x="249" y="1967"/>
                        <a:pt x="240" y="1941"/>
                      </a:cubicBezTo>
                      <a:cubicBezTo>
                        <a:pt x="242" y="1930"/>
                        <a:pt x="241" y="1918"/>
                        <a:pt x="245" y="1907"/>
                      </a:cubicBezTo>
                      <a:cubicBezTo>
                        <a:pt x="247" y="1901"/>
                        <a:pt x="261" y="1899"/>
                        <a:pt x="259" y="1893"/>
                      </a:cubicBezTo>
                      <a:cubicBezTo>
                        <a:pt x="257" y="1887"/>
                        <a:pt x="246" y="1889"/>
                        <a:pt x="240" y="1888"/>
                      </a:cubicBezTo>
                      <a:cubicBezTo>
                        <a:pt x="226" y="1886"/>
                        <a:pt x="171" y="1879"/>
                        <a:pt x="159" y="1878"/>
                      </a:cubicBezTo>
                      <a:cubicBezTo>
                        <a:pt x="120" y="1865"/>
                        <a:pt x="157" y="1882"/>
                        <a:pt x="139" y="1806"/>
                      </a:cubicBezTo>
                      <a:cubicBezTo>
                        <a:pt x="136" y="1794"/>
                        <a:pt x="121" y="1788"/>
                        <a:pt x="115" y="1777"/>
                      </a:cubicBezTo>
                      <a:cubicBezTo>
                        <a:pt x="108" y="1765"/>
                        <a:pt x="102" y="1752"/>
                        <a:pt x="96" y="1739"/>
                      </a:cubicBezTo>
                      <a:cubicBezTo>
                        <a:pt x="94" y="1736"/>
                        <a:pt x="70" y="1722"/>
                        <a:pt x="67" y="1720"/>
                      </a:cubicBezTo>
                      <a:cubicBezTo>
                        <a:pt x="45" y="1706"/>
                        <a:pt x="23" y="1693"/>
                        <a:pt x="0" y="1681"/>
                      </a:cubicBezTo>
                      <a:cubicBezTo>
                        <a:pt x="12" y="1665"/>
                        <a:pt x="22" y="1654"/>
                        <a:pt x="39" y="1643"/>
                      </a:cubicBezTo>
                      <a:cubicBezTo>
                        <a:pt x="50" y="1606"/>
                        <a:pt x="51" y="1602"/>
                        <a:pt x="91" y="1595"/>
                      </a:cubicBezTo>
                      <a:cubicBezTo>
                        <a:pt x="119" y="1576"/>
                        <a:pt x="121" y="1549"/>
                        <a:pt x="130" y="1518"/>
                      </a:cubicBezTo>
                      <a:cubicBezTo>
                        <a:pt x="135" y="1500"/>
                        <a:pt x="146" y="1486"/>
                        <a:pt x="154" y="1470"/>
                      </a:cubicBezTo>
                      <a:cubicBezTo>
                        <a:pt x="166" y="1446"/>
                        <a:pt x="171" y="1418"/>
                        <a:pt x="183" y="1393"/>
                      </a:cubicBezTo>
                      <a:cubicBezTo>
                        <a:pt x="180" y="1380"/>
                        <a:pt x="173" y="1355"/>
                        <a:pt x="173" y="1355"/>
                      </a:cubicBezTo>
                      <a:lnTo>
                        <a:pt x="163" y="1297"/>
                      </a:lnTo>
                      <a:lnTo>
                        <a:pt x="211" y="1230"/>
                      </a:lnTo>
                      <a:cubicBezTo>
                        <a:pt x="189" y="1225"/>
                        <a:pt x="163" y="1228"/>
                        <a:pt x="144" y="1216"/>
                      </a:cubicBezTo>
                      <a:cubicBezTo>
                        <a:pt x="134" y="1210"/>
                        <a:pt x="138" y="1193"/>
                        <a:pt x="135" y="1182"/>
                      </a:cubicBezTo>
                      <a:cubicBezTo>
                        <a:pt x="132" y="1172"/>
                        <a:pt x="122" y="1138"/>
                        <a:pt x="115" y="1129"/>
                      </a:cubicBezTo>
                      <a:cubicBezTo>
                        <a:pt x="105" y="1117"/>
                        <a:pt x="81" y="1113"/>
                        <a:pt x="67" y="1110"/>
                      </a:cubicBezTo>
                      <a:cubicBezTo>
                        <a:pt x="55" y="1092"/>
                        <a:pt x="52" y="1096"/>
                        <a:pt x="72" y="109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1" name="Freeform 12"/>
                <p:cNvSpPr>
                  <a:spLocks/>
                </p:cNvSpPr>
                <p:nvPr/>
              </p:nvSpPr>
              <p:spPr bwMode="gray">
                <a:xfrm>
                  <a:off x="1999" y="3016"/>
                  <a:ext cx="642" cy="602"/>
                </a:xfrm>
                <a:custGeom>
                  <a:avLst/>
                  <a:gdLst>
                    <a:gd name="T0" fmla="*/ 43 w 709"/>
                    <a:gd name="T1" fmla="*/ 77 h 614"/>
                    <a:gd name="T2" fmla="*/ 61 w 709"/>
                    <a:gd name="T3" fmla="*/ 66 h 614"/>
                    <a:gd name="T4" fmla="*/ 81 w 709"/>
                    <a:gd name="T5" fmla="*/ 22 h 614"/>
                    <a:gd name="T6" fmla="*/ 112 w 709"/>
                    <a:gd name="T7" fmla="*/ 19 h 614"/>
                    <a:gd name="T8" fmla="*/ 125 w 709"/>
                    <a:gd name="T9" fmla="*/ 24 h 614"/>
                    <a:gd name="T10" fmla="*/ 135 w 709"/>
                    <a:gd name="T11" fmla="*/ 30 h 614"/>
                    <a:gd name="T12" fmla="*/ 160 w 709"/>
                    <a:gd name="T13" fmla="*/ 50 h 614"/>
                    <a:gd name="T14" fmla="*/ 175 w 709"/>
                    <a:gd name="T15" fmla="*/ 74 h 614"/>
                    <a:gd name="T16" fmla="*/ 175 w 709"/>
                    <a:gd name="T17" fmla="*/ 114 h 614"/>
                    <a:gd name="T18" fmla="*/ 184 w 709"/>
                    <a:gd name="T19" fmla="*/ 113 h 614"/>
                    <a:gd name="T20" fmla="*/ 196 w 709"/>
                    <a:gd name="T21" fmla="*/ 122 h 614"/>
                    <a:gd name="T22" fmla="*/ 188 w 709"/>
                    <a:gd name="T23" fmla="*/ 154 h 614"/>
                    <a:gd name="T24" fmla="*/ 193 w 709"/>
                    <a:gd name="T25" fmla="*/ 175 h 614"/>
                    <a:gd name="T26" fmla="*/ 198 w 709"/>
                    <a:gd name="T27" fmla="*/ 208 h 614"/>
                    <a:gd name="T28" fmla="*/ 206 w 709"/>
                    <a:gd name="T29" fmla="*/ 222 h 614"/>
                    <a:gd name="T30" fmla="*/ 216 w 709"/>
                    <a:gd name="T31" fmla="*/ 241 h 614"/>
                    <a:gd name="T32" fmla="*/ 222 w 709"/>
                    <a:gd name="T33" fmla="*/ 276 h 614"/>
                    <a:gd name="T34" fmla="*/ 224 w 709"/>
                    <a:gd name="T35" fmla="*/ 296 h 614"/>
                    <a:gd name="T36" fmla="*/ 236 w 709"/>
                    <a:gd name="T37" fmla="*/ 296 h 614"/>
                    <a:gd name="T38" fmla="*/ 240 w 709"/>
                    <a:gd name="T39" fmla="*/ 314 h 614"/>
                    <a:gd name="T40" fmla="*/ 248 w 709"/>
                    <a:gd name="T41" fmla="*/ 320 h 614"/>
                    <a:gd name="T42" fmla="*/ 256 w 709"/>
                    <a:gd name="T43" fmla="*/ 334 h 614"/>
                    <a:gd name="T44" fmla="*/ 261 w 709"/>
                    <a:gd name="T45" fmla="*/ 348 h 614"/>
                    <a:gd name="T46" fmla="*/ 256 w 709"/>
                    <a:gd name="T47" fmla="*/ 372 h 614"/>
                    <a:gd name="T48" fmla="*/ 244 w 709"/>
                    <a:gd name="T49" fmla="*/ 376 h 614"/>
                    <a:gd name="T50" fmla="*/ 235 w 709"/>
                    <a:gd name="T51" fmla="*/ 385 h 614"/>
                    <a:gd name="T52" fmla="*/ 222 w 709"/>
                    <a:gd name="T53" fmla="*/ 390 h 614"/>
                    <a:gd name="T54" fmla="*/ 209 w 709"/>
                    <a:gd name="T55" fmla="*/ 400 h 614"/>
                    <a:gd name="T56" fmla="*/ 197 w 709"/>
                    <a:gd name="T57" fmla="*/ 407 h 614"/>
                    <a:gd name="T58" fmla="*/ 187 w 709"/>
                    <a:gd name="T59" fmla="*/ 407 h 614"/>
                    <a:gd name="T60" fmla="*/ 186 w 709"/>
                    <a:gd name="T61" fmla="*/ 436 h 614"/>
                    <a:gd name="T62" fmla="*/ 178 w 709"/>
                    <a:gd name="T63" fmla="*/ 459 h 614"/>
                    <a:gd name="T64" fmla="*/ 177 w 709"/>
                    <a:gd name="T65" fmla="*/ 481 h 614"/>
                    <a:gd name="T66" fmla="*/ 167 w 709"/>
                    <a:gd name="T67" fmla="*/ 493 h 614"/>
                    <a:gd name="T68" fmla="*/ 159 w 709"/>
                    <a:gd name="T69" fmla="*/ 503 h 614"/>
                    <a:gd name="T70" fmla="*/ 155 w 709"/>
                    <a:gd name="T71" fmla="*/ 488 h 614"/>
                    <a:gd name="T72" fmla="*/ 140 w 709"/>
                    <a:gd name="T73" fmla="*/ 501 h 614"/>
                    <a:gd name="T74" fmla="*/ 131 w 709"/>
                    <a:gd name="T75" fmla="*/ 483 h 614"/>
                    <a:gd name="T76" fmla="*/ 116 w 709"/>
                    <a:gd name="T77" fmla="*/ 461 h 614"/>
                    <a:gd name="T78" fmla="*/ 93 w 709"/>
                    <a:gd name="T79" fmla="*/ 451 h 614"/>
                    <a:gd name="T80" fmla="*/ 82 w 709"/>
                    <a:gd name="T81" fmla="*/ 424 h 614"/>
                    <a:gd name="T82" fmla="*/ 67 w 709"/>
                    <a:gd name="T83" fmla="*/ 378 h 614"/>
                    <a:gd name="T84" fmla="*/ 45 w 709"/>
                    <a:gd name="T85" fmla="*/ 365 h 614"/>
                    <a:gd name="T86" fmla="*/ 55 w 709"/>
                    <a:gd name="T87" fmla="*/ 325 h 614"/>
                    <a:gd name="T88" fmla="*/ 42 w 709"/>
                    <a:gd name="T89" fmla="*/ 264 h 614"/>
                    <a:gd name="T90" fmla="*/ 26 w 709"/>
                    <a:gd name="T91" fmla="*/ 254 h 614"/>
                    <a:gd name="T92" fmla="*/ 10 w 709"/>
                    <a:gd name="T93" fmla="*/ 236 h 614"/>
                    <a:gd name="T94" fmla="*/ 12 w 709"/>
                    <a:gd name="T95" fmla="*/ 200 h 614"/>
                    <a:gd name="T96" fmla="*/ 5 w 709"/>
                    <a:gd name="T97" fmla="*/ 173 h 614"/>
                    <a:gd name="T98" fmla="*/ 10 w 709"/>
                    <a:gd name="T99" fmla="*/ 147 h 614"/>
                    <a:gd name="T100" fmla="*/ 29 w 709"/>
                    <a:gd name="T101" fmla="*/ 132 h 614"/>
                    <a:gd name="T102" fmla="*/ 35 w 709"/>
                    <a:gd name="T103" fmla="*/ 106 h 61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709" h="614">
                      <a:moveTo>
                        <a:pt x="94" y="126"/>
                      </a:moveTo>
                      <a:lnTo>
                        <a:pt x="118" y="97"/>
                      </a:lnTo>
                      <a:lnTo>
                        <a:pt x="141" y="79"/>
                      </a:lnTo>
                      <a:lnTo>
                        <a:pt x="163" y="76"/>
                      </a:lnTo>
                      <a:lnTo>
                        <a:pt x="193" y="40"/>
                      </a:lnTo>
                      <a:lnTo>
                        <a:pt x="216" y="22"/>
                      </a:lnTo>
                      <a:lnTo>
                        <a:pt x="255" y="21"/>
                      </a:lnTo>
                      <a:lnTo>
                        <a:pt x="301" y="19"/>
                      </a:lnTo>
                      <a:lnTo>
                        <a:pt x="325" y="0"/>
                      </a:lnTo>
                      <a:lnTo>
                        <a:pt x="336" y="24"/>
                      </a:lnTo>
                      <a:lnTo>
                        <a:pt x="351" y="34"/>
                      </a:lnTo>
                      <a:lnTo>
                        <a:pt x="363" y="40"/>
                      </a:lnTo>
                      <a:lnTo>
                        <a:pt x="402" y="36"/>
                      </a:lnTo>
                      <a:lnTo>
                        <a:pt x="430" y="60"/>
                      </a:lnTo>
                      <a:lnTo>
                        <a:pt x="451" y="75"/>
                      </a:lnTo>
                      <a:lnTo>
                        <a:pt x="472" y="93"/>
                      </a:lnTo>
                      <a:lnTo>
                        <a:pt x="472" y="121"/>
                      </a:lnTo>
                      <a:lnTo>
                        <a:pt x="471" y="138"/>
                      </a:lnTo>
                      <a:lnTo>
                        <a:pt x="483" y="138"/>
                      </a:lnTo>
                      <a:lnTo>
                        <a:pt x="496" y="136"/>
                      </a:lnTo>
                      <a:lnTo>
                        <a:pt x="517" y="130"/>
                      </a:lnTo>
                      <a:lnTo>
                        <a:pt x="532" y="150"/>
                      </a:lnTo>
                      <a:lnTo>
                        <a:pt x="520" y="172"/>
                      </a:lnTo>
                      <a:lnTo>
                        <a:pt x="510" y="186"/>
                      </a:lnTo>
                      <a:lnTo>
                        <a:pt x="508" y="202"/>
                      </a:lnTo>
                      <a:lnTo>
                        <a:pt x="519" y="214"/>
                      </a:lnTo>
                      <a:lnTo>
                        <a:pt x="528" y="231"/>
                      </a:lnTo>
                      <a:lnTo>
                        <a:pt x="537" y="253"/>
                      </a:lnTo>
                      <a:lnTo>
                        <a:pt x="546" y="265"/>
                      </a:lnTo>
                      <a:lnTo>
                        <a:pt x="556" y="271"/>
                      </a:lnTo>
                      <a:lnTo>
                        <a:pt x="565" y="288"/>
                      </a:lnTo>
                      <a:lnTo>
                        <a:pt x="582" y="294"/>
                      </a:lnTo>
                      <a:lnTo>
                        <a:pt x="597" y="309"/>
                      </a:lnTo>
                      <a:lnTo>
                        <a:pt x="598" y="337"/>
                      </a:lnTo>
                      <a:lnTo>
                        <a:pt x="598" y="354"/>
                      </a:lnTo>
                      <a:lnTo>
                        <a:pt x="607" y="360"/>
                      </a:lnTo>
                      <a:lnTo>
                        <a:pt x="622" y="358"/>
                      </a:lnTo>
                      <a:lnTo>
                        <a:pt x="636" y="360"/>
                      </a:lnTo>
                      <a:lnTo>
                        <a:pt x="643" y="367"/>
                      </a:lnTo>
                      <a:lnTo>
                        <a:pt x="648" y="381"/>
                      </a:lnTo>
                      <a:lnTo>
                        <a:pt x="660" y="379"/>
                      </a:lnTo>
                      <a:lnTo>
                        <a:pt x="673" y="390"/>
                      </a:lnTo>
                      <a:lnTo>
                        <a:pt x="687" y="396"/>
                      </a:lnTo>
                      <a:lnTo>
                        <a:pt x="694" y="408"/>
                      </a:lnTo>
                      <a:lnTo>
                        <a:pt x="709" y="412"/>
                      </a:lnTo>
                      <a:lnTo>
                        <a:pt x="706" y="424"/>
                      </a:lnTo>
                      <a:lnTo>
                        <a:pt x="705" y="442"/>
                      </a:lnTo>
                      <a:lnTo>
                        <a:pt x="691" y="454"/>
                      </a:lnTo>
                      <a:lnTo>
                        <a:pt x="672" y="472"/>
                      </a:lnTo>
                      <a:lnTo>
                        <a:pt x="658" y="459"/>
                      </a:lnTo>
                      <a:lnTo>
                        <a:pt x="646" y="457"/>
                      </a:lnTo>
                      <a:lnTo>
                        <a:pt x="633" y="469"/>
                      </a:lnTo>
                      <a:lnTo>
                        <a:pt x="619" y="472"/>
                      </a:lnTo>
                      <a:lnTo>
                        <a:pt x="598" y="475"/>
                      </a:lnTo>
                      <a:lnTo>
                        <a:pt x="586" y="484"/>
                      </a:lnTo>
                      <a:lnTo>
                        <a:pt x="564" y="487"/>
                      </a:lnTo>
                      <a:lnTo>
                        <a:pt x="544" y="489"/>
                      </a:lnTo>
                      <a:lnTo>
                        <a:pt x="535" y="495"/>
                      </a:lnTo>
                      <a:lnTo>
                        <a:pt x="519" y="493"/>
                      </a:lnTo>
                      <a:lnTo>
                        <a:pt x="502" y="495"/>
                      </a:lnTo>
                      <a:lnTo>
                        <a:pt x="504" y="514"/>
                      </a:lnTo>
                      <a:lnTo>
                        <a:pt x="501" y="531"/>
                      </a:lnTo>
                      <a:lnTo>
                        <a:pt x="487" y="544"/>
                      </a:lnTo>
                      <a:lnTo>
                        <a:pt x="484" y="559"/>
                      </a:lnTo>
                      <a:lnTo>
                        <a:pt x="483" y="574"/>
                      </a:lnTo>
                      <a:lnTo>
                        <a:pt x="477" y="586"/>
                      </a:lnTo>
                      <a:lnTo>
                        <a:pt x="469" y="594"/>
                      </a:lnTo>
                      <a:lnTo>
                        <a:pt x="450" y="600"/>
                      </a:lnTo>
                      <a:lnTo>
                        <a:pt x="439" y="613"/>
                      </a:lnTo>
                      <a:cubicBezTo>
                        <a:pt x="436" y="613"/>
                        <a:pt x="432" y="614"/>
                        <a:pt x="429" y="612"/>
                      </a:cubicBezTo>
                      <a:cubicBezTo>
                        <a:pt x="427" y="611"/>
                        <a:pt x="428" y="608"/>
                        <a:pt x="427" y="606"/>
                      </a:cubicBezTo>
                      <a:cubicBezTo>
                        <a:pt x="425" y="602"/>
                        <a:pt x="420" y="595"/>
                        <a:pt x="420" y="595"/>
                      </a:cubicBezTo>
                      <a:cubicBezTo>
                        <a:pt x="411" y="597"/>
                        <a:pt x="403" y="599"/>
                        <a:pt x="394" y="601"/>
                      </a:cubicBezTo>
                      <a:cubicBezTo>
                        <a:pt x="389" y="607"/>
                        <a:pt x="386" y="607"/>
                        <a:pt x="379" y="610"/>
                      </a:cubicBezTo>
                      <a:cubicBezTo>
                        <a:pt x="373" y="604"/>
                        <a:pt x="375" y="601"/>
                        <a:pt x="367" y="600"/>
                      </a:cubicBezTo>
                      <a:cubicBezTo>
                        <a:pt x="361" y="596"/>
                        <a:pt x="359" y="591"/>
                        <a:pt x="352" y="589"/>
                      </a:cubicBezTo>
                      <a:cubicBezTo>
                        <a:pt x="346" y="580"/>
                        <a:pt x="341" y="578"/>
                        <a:pt x="330" y="576"/>
                      </a:cubicBezTo>
                      <a:cubicBezTo>
                        <a:pt x="322" y="572"/>
                        <a:pt x="322" y="565"/>
                        <a:pt x="313" y="562"/>
                      </a:cubicBezTo>
                      <a:cubicBezTo>
                        <a:pt x="300" y="565"/>
                        <a:pt x="294" y="565"/>
                        <a:pt x="280" y="564"/>
                      </a:cubicBezTo>
                      <a:cubicBezTo>
                        <a:pt x="271" y="557"/>
                        <a:pt x="262" y="555"/>
                        <a:pt x="252" y="550"/>
                      </a:cubicBezTo>
                      <a:cubicBezTo>
                        <a:pt x="249" y="544"/>
                        <a:pt x="248" y="541"/>
                        <a:pt x="241" y="540"/>
                      </a:cubicBezTo>
                      <a:cubicBezTo>
                        <a:pt x="230" y="534"/>
                        <a:pt x="229" y="525"/>
                        <a:pt x="220" y="517"/>
                      </a:cubicBezTo>
                      <a:cubicBezTo>
                        <a:pt x="218" y="484"/>
                        <a:pt x="214" y="498"/>
                        <a:pt x="205" y="475"/>
                      </a:cubicBezTo>
                      <a:cubicBezTo>
                        <a:pt x="203" y="463"/>
                        <a:pt x="194" y="463"/>
                        <a:pt x="184" y="462"/>
                      </a:cubicBezTo>
                      <a:cubicBezTo>
                        <a:pt x="180" y="456"/>
                        <a:pt x="177" y="454"/>
                        <a:pt x="171" y="450"/>
                      </a:cubicBezTo>
                      <a:cubicBezTo>
                        <a:pt x="155" y="452"/>
                        <a:pt x="132" y="461"/>
                        <a:pt x="123" y="445"/>
                      </a:cubicBezTo>
                      <a:cubicBezTo>
                        <a:pt x="124" y="431"/>
                        <a:pt x="122" y="414"/>
                        <a:pt x="138" y="411"/>
                      </a:cubicBezTo>
                      <a:cubicBezTo>
                        <a:pt x="143" y="404"/>
                        <a:pt x="147" y="404"/>
                        <a:pt x="150" y="396"/>
                      </a:cubicBezTo>
                      <a:cubicBezTo>
                        <a:pt x="147" y="377"/>
                        <a:pt x="147" y="369"/>
                        <a:pt x="136" y="354"/>
                      </a:cubicBezTo>
                      <a:cubicBezTo>
                        <a:pt x="143" y="337"/>
                        <a:pt x="131" y="324"/>
                        <a:pt x="114" y="321"/>
                      </a:cubicBezTo>
                      <a:cubicBezTo>
                        <a:pt x="95" y="322"/>
                        <a:pt x="100" y="320"/>
                        <a:pt x="85" y="318"/>
                      </a:cubicBezTo>
                      <a:cubicBezTo>
                        <a:pt x="80" y="315"/>
                        <a:pt x="77" y="312"/>
                        <a:pt x="72" y="309"/>
                      </a:cubicBezTo>
                      <a:cubicBezTo>
                        <a:pt x="67" y="306"/>
                        <a:pt x="57" y="300"/>
                        <a:pt x="57" y="300"/>
                      </a:cubicBezTo>
                      <a:cubicBezTo>
                        <a:pt x="43" y="302"/>
                        <a:pt x="36" y="299"/>
                        <a:pt x="27" y="288"/>
                      </a:cubicBezTo>
                      <a:cubicBezTo>
                        <a:pt x="32" y="278"/>
                        <a:pt x="34" y="277"/>
                        <a:pt x="45" y="276"/>
                      </a:cubicBezTo>
                      <a:cubicBezTo>
                        <a:pt x="62" y="262"/>
                        <a:pt x="39" y="253"/>
                        <a:pt x="31" y="243"/>
                      </a:cubicBezTo>
                      <a:cubicBezTo>
                        <a:pt x="27" y="239"/>
                        <a:pt x="19" y="231"/>
                        <a:pt x="19" y="231"/>
                      </a:cubicBezTo>
                      <a:cubicBezTo>
                        <a:pt x="14" y="222"/>
                        <a:pt x="17" y="215"/>
                        <a:pt x="7" y="211"/>
                      </a:cubicBezTo>
                      <a:cubicBezTo>
                        <a:pt x="4" y="206"/>
                        <a:pt x="1" y="202"/>
                        <a:pt x="0" y="196"/>
                      </a:cubicBezTo>
                      <a:cubicBezTo>
                        <a:pt x="9" y="190"/>
                        <a:pt x="16" y="179"/>
                        <a:pt x="27" y="177"/>
                      </a:cubicBezTo>
                      <a:cubicBezTo>
                        <a:pt x="38" y="175"/>
                        <a:pt x="61" y="174"/>
                        <a:pt x="61" y="174"/>
                      </a:cubicBezTo>
                      <a:cubicBezTo>
                        <a:pt x="70" y="170"/>
                        <a:pt x="72" y="170"/>
                        <a:pt x="78" y="162"/>
                      </a:cubicBezTo>
                      <a:cubicBezTo>
                        <a:pt x="78" y="158"/>
                        <a:pt x="78" y="154"/>
                        <a:pt x="79" y="151"/>
                      </a:cubicBezTo>
                      <a:cubicBezTo>
                        <a:pt x="82" y="143"/>
                        <a:pt x="107" y="134"/>
                        <a:pt x="94" y="126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31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685800"/>
                  <a:endParaRPr lang="de-DE" sz="135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cxnSp>
            <p:nvCxnSpPr>
              <p:cNvPr id="180" name="Gerade Verbindung 51">
                <a:extLst>
                  <a:ext uri="{FF2B5EF4-FFF2-40B4-BE49-F238E27FC236}">
                    <a16:creationId xmlns:a16="http://schemas.microsoft.com/office/drawing/2014/main" id="{7661BE60-D46E-441A-9059-3579FCEC26C5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>
                <a:off x="7138988" y="2787651"/>
                <a:ext cx="503237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Gerade Verbindung 53">
                <a:extLst>
                  <a:ext uri="{FF2B5EF4-FFF2-40B4-BE49-F238E27FC236}">
                    <a16:creationId xmlns:a16="http://schemas.microsoft.com/office/drawing/2014/main" id="{881EC7AC-FCD1-4456-A222-2557153C700D}"/>
                  </a:ext>
                </a:extLst>
              </p:cNvPr>
              <p:cNvCxnSpPr>
                <a:cxnSpLocks noChangeShapeType="1"/>
              </p:cNvCxnSpPr>
              <p:nvPr/>
            </p:nvCxnSpPr>
            <p:spPr bwMode="gray">
              <a:xfrm flipV="1">
                <a:off x="5676900" y="2787651"/>
                <a:ext cx="1131888" cy="152400"/>
              </a:xfrm>
              <a:prstGeom prst="line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2" name="Freeform 17"/>
              <p:cNvSpPr>
                <a:spLocks/>
              </p:cNvSpPr>
              <p:nvPr/>
            </p:nvSpPr>
            <p:spPr bwMode="gray">
              <a:xfrm>
                <a:off x="1573213" y="2747963"/>
                <a:ext cx="148" cy="470016"/>
              </a:xfrm>
              <a:custGeom>
                <a:avLst/>
                <a:gdLst>
                  <a:gd name="T0" fmla="*/ 2147483646 w 4032"/>
                  <a:gd name="T1" fmla="*/ 2147483646 h 1523"/>
                  <a:gd name="T2" fmla="*/ 2147483646 w 4032"/>
                  <a:gd name="T3" fmla="*/ 0 h 1523"/>
                  <a:gd name="T4" fmla="*/ 2147483646 w 4032"/>
                  <a:gd name="T5" fmla="*/ 2147483646 h 1523"/>
                  <a:gd name="T6" fmla="*/ 2147483646 w 4032"/>
                  <a:gd name="T7" fmla="*/ 2147483646 h 1523"/>
                  <a:gd name="T8" fmla="*/ 2147483646 w 4032"/>
                  <a:gd name="T9" fmla="*/ 2147483646 h 1523"/>
                  <a:gd name="T10" fmla="*/ 2147483646 w 4032"/>
                  <a:gd name="T11" fmla="*/ 2147483646 h 1523"/>
                  <a:gd name="T12" fmla="*/ 2147483646 w 4032"/>
                  <a:gd name="T13" fmla="*/ 2147483646 h 1523"/>
                  <a:gd name="T14" fmla="*/ 2147483646 w 4032"/>
                  <a:gd name="T15" fmla="*/ 2147483646 h 1523"/>
                  <a:gd name="T16" fmla="*/ 2147483646 w 4032"/>
                  <a:gd name="T17" fmla="*/ 2147483646 h 1523"/>
                  <a:gd name="T18" fmla="*/ 0 w 4032"/>
                  <a:gd name="T19" fmla="*/ 2147483646 h 1523"/>
                  <a:gd name="T20" fmla="*/ 2147483646 w 4032"/>
                  <a:gd name="T21" fmla="*/ 2147483646 h 1523"/>
                  <a:gd name="T22" fmla="*/ 2147483646 w 4032"/>
                  <a:gd name="T23" fmla="*/ 2147483646 h 1523"/>
                  <a:gd name="T24" fmla="*/ 2147483646 w 4032"/>
                  <a:gd name="T25" fmla="*/ 2147483646 h 1523"/>
                  <a:gd name="T26" fmla="*/ 2147483646 w 4032"/>
                  <a:gd name="T27" fmla="*/ 2147483646 h 1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32" h="1523">
                    <a:moveTo>
                      <a:pt x="2454" y="144"/>
                    </a:moveTo>
                    <a:lnTo>
                      <a:pt x="3401" y="0"/>
                    </a:lnTo>
                    <a:lnTo>
                      <a:pt x="3949" y="133"/>
                    </a:lnTo>
                    <a:lnTo>
                      <a:pt x="4032" y="786"/>
                    </a:lnTo>
                    <a:lnTo>
                      <a:pt x="3379" y="1235"/>
                    </a:lnTo>
                    <a:lnTo>
                      <a:pt x="3944" y="133"/>
                    </a:lnTo>
                    <a:lnTo>
                      <a:pt x="2016" y="914"/>
                    </a:lnTo>
                    <a:lnTo>
                      <a:pt x="2476" y="1523"/>
                    </a:lnTo>
                    <a:lnTo>
                      <a:pt x="798" y="1124"/>
                    </a:lnTo>
                    <a:lnTo>
                      <a:pt x="0" y="948"/>
                    </a:lnTo>
                    <a:lnTo>
                      <a:pt x="6" y="930"/>
                    </a:lnTo>
                    <a:lnTo>
                      <a:pt x="2027" y="875"/>
                    </a:lnTo>
                    <a:lnTo>
                      <a:pt x="2448" y="183"/>
                    </a:lnTo>
                    <a:lnTo>
                      <a:pt x="3395" y="1224"/>
                    </a:lnTo>
                  </a:path>
                </a:pathLst>
              </a:custGeom>
              <a:noFill/>
              <a:ln w="28575" cap="flat" cmpd="sng">
                <a:solidFill>
                  <a:srgbClr val="DDDDD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Line 18"/>
              <p:cNvSpPr>
                <a:spLocks noChangeShapeType="1"/>
              </p:cNvSpPr>
              <p:nvPr/>
            </p:nvSpPr>
            <p:spPr bwMode="gray">
              <a:xfrm flipV="1">
                <a:off x="2892425" y="4181475"/>
                <a:ext cx="1890713" cy="350838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Line 19"/>
              <p:cNvSpPr>
                <a:spLocks noChangeShapeType="1"/>
              </p:cNvSpPr>
              <p:nvPr/>
            </p:nvSpPr>
            <p:spPr bwMode="gray">
              <a:xfrm flipV="1">
                <a:off x="5503863" y="4705350"/>
                <a:ext cx="1441450" cy="468313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685800"/>
                <a:endParaRPr lang="de-DE" sz="135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85" name="Group 20"/>
              <p:cNvGrpSpPr>
                <a:grpSpLocks/>
              </p:cNvGrpSpPr>
              <p:nvPr/>
            </p:nvGrpSpPr>
            <p:grpSpPr bwMode="auto">
              <a:xfrm>
                <a:off x="7626350" y="2727325"/>
                <a:ext cx="427038" cy="463550"/>
                <a:chOff x="2204" y="735"/>
                <a:chExt cx="474" cy="514"/>
              </a:xfrm>
            </p:grpSpPr>
            <p:sp>
              <p:nvSpPr>
                <p:cNvPr id="210" name="Rectangle 21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11" name="Picture 2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6" name="Group 23"/>
              <p:cNvGrpSpPr>
                <a:grpSpLocks/>
              </p:cNvGrpSpPr>
              <p:nvPr/>
            </p:nvGrpSpPr>
            <p:grpSpPr bwMode="auto">
              <a:xfrm>
                <a:off x="5259388" y="2754313"/>
                <a:ext cx="427037" cy="463550"/>
                <a:chOff x="2204" y="735"/>
                <a:chExt cx="474" cy="514"/>
              </a:xfrm>
            </p:grpSpPr>
            <p:sp>
              <p:nvSpPr>
                <p:cNvPr id="208" name="Rectangle 24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09" name="Picture 2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7" name="Group 26"/>
              <p:cNvGrpSpPr>
                <a:grpSpLocks/>
              </p:cNvGrpSpPr>
              <p:nvPr/>
            </p:nvGrpSpPr>
            <p:grpSpPr bwMode="auto">
              <a:xfrm>
                <a:off x="6678613" y="2533650"/>
                <a:ext cx="427037" cy="463550"/>
                <a:chOff x="2204" y="735"/>
                <a:chExt cx="474" cy="514"/>
              </a:xfrm>
            </p:grpSpPr>
            <p:sp>
              <p:nvSpPr>
                <p:cNvPr id="206" name="Rectangle 27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07" name="Picture 2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8" name="Group 29"/>
              <p:cNvGrpSpPr>
                <a:grpSpLocks/>
              </p:cNvGrpSpPr>
              <p:nvPr/>
            </p:nvGrpSpPr>
            <p:grpSpPr bwMode="auto">
              <a:xfrm>
                <a:off x="7766050" y="3786188"/>
                <a:ext cx="427038" cy="463550"/>
                <a:chOff x="2204" y="735"/>
                <a:chExt cx="474" cy="514"/>
              </a:xfrm>
            </p:grpSpPr>
            <p:sp>
              <p:nvSpPr>
                <p:cNvPr id="204" name="Rectangle 30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05" name="Picture 3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9" name="Group 32"/>
              <p:cNvGrpSpPr>
                <a:grpSpLocks/>
              </p:cNvGrpSpPr>
              <p:nvPr/>
            </p:nvGrpSpPr>
            <p:grpSpPr bwMode="auto">
              <a:xfrm>
                <a:off x="6746875" y="4473575"/>
                <a:ext cx="427038" cy="463550"/>
                <a:chOff x="2204" y="735"/>
                <a:chExt cx="474" cy="514"/>
              </a:xfrm>
            </p:grpSpPr>
            <p:sp>
              <p:nvSpPr>
                <p:cNvPr id="202" name="Rectangle 33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03" name="Picture 3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90" name="Group 35"/>
              <p:cNvGrpSpPr>
                <a:grpSpLocks/>
              </p:cNvGrpSpPr>
              <p:nvPr/>
            </p:nvGrpSpPr>
            <p:grpSpPr bwMode="auto">
              <a:xfrm>
                <a:off x="5286375" y="4932363"/>
                <a:ext cx="427038" cy="463550"/>
                <a:chOff x="2204" y="735"/>
                <a:chExt cx="474" cy="514"/>
              </a:xfrm>
            </p:grpSpPr>
            <p:sp>
              <p:nvSpPr>
                <p:cNvPr id="200" name="Rectangle 36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01" name="Picture 3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91" name="Group 38"/>
              <p:cNvGrpSpPr>
                <a:grpSpLocks/>
              </p:cNvGrpSpPr>
              <p:nvPr/>
            </p:nvGrpSpPr>
            <p:grpSpPr bwMode="auto">
              <a:xfrm>
                <a:off x="4595813" y="3941763"/>
                <a:ext cx="427037" cy="463550"/>
                <a:chOff x="2204" y="735"/>
                <a:chExt cx="474" cy="514"/>
              </a:xfrm>
            </p:grpSpPr>
            <p:sp>
              <p:nvSpPr>
                <p:cNvPr id="198" name="Rectangle 39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99" name="Picture 4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solidFill>
                  <a:srgbClr val="FFCC00"/>
                </a:solidFill>
                <a:ln w="9525" algn="ctr">
                  <a:solidFill>
                    <a:srgbClr val="FFCC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92" name="Group 41"/>
              <p:cNvGrpSpPr>
                <a:grpSpLocks/>
              </p:cNvGrpSpPr>
              <p:nvPr/>
            </p:nvGrpSpPr>
            <p:grpSpPr bwMode="auto">
              <a:xfrm>
                <a:off x="2695575" y="4337050"/>
                <a:ext cx="427038" cy="463550"/>
                <a:chOff x="2204" y="735"/>
                <a:chExt cx="474" cy="514"/>
              </a:xfrm>
            </p:grpSpPr>
            <p:sp>
              <p:nvSpPr>
                <p:cNvPr id="196" name="Rectangle 42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97" name="Picture 4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93" name="Group 44"/>
              <p:cNvGrpSpPr>
                <a:grpSpLocks/>
              </p:cNvGrpSpPr>
              <p:nvPr/>
            </p:nvGrpSpPr>
            <p:grpSpPr bwMode="auto">
              <a:xfrm>
                <a:off x="1409700" y="4049713"/>
                <a:ext cx="427038" cy="463550"/>
                <a:chOff x="2204" y="735"/>
                <a:chExt cx="474" cy="514"/>
              </a:xfrm>
            </p:grpSpPr>
            <p:sp>
              <p:nvSpPr>
                <p:cNvPr id="194" name="Rectangle 45"/>
                <p:cNvSpPr>
                  <a:spLocks noChangeArrowheads="1"/>
                </p:cNvSpPr>
                <p:nvPr/>
              </p:nvSpPr>
              <p:spPr bwMode="gray">
                <a:xfrm>
                  <a:off x="2258" y="806"/>
                  <a:ext cx="371" cy="405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5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685800">
                    <a:spcBef>
                      <a:spcPct val="0"/>
                    </a:spcBef>
                    <a:buNone/>
                  </a:pPr>
                  <a:endParaRPr lang="de-DE" altLang="de-DE" sz="1050" b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195" name="Picture 4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04" y="735"/>
                  <a:ext cx="474" cy="5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bg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78" name="Picture 2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783299" y="3377697"/>
              <a:ext cx="427038" cy="463550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2" name="Gruppieren 221"/>
          <p:cNvGrpSpPr/>
          <p:nvPr/>
        </p:nvGrpSpPr>
        <p:grpSpPr>
          <a:xfrm>
            <a:off x="6909483" y="2864934"/>
            <a:ext cx="1534694" cy="776059"/>
            <a:chOff x="8170068" y="4634029"/>
            <a:chExt cx="3496803" cy="1755775"/>
          </a:xfrm>
        </p:grpSpPr>
        <p:pic>
          <p:nvPicPr>
            <p:cNvPr id="223" name="Grafi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9207">
              <a:off x="8170068" y="5366226"/>
              <a:ext cx="3478213" cy="102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4" name="Gruppieren 9"/>
            <p:cNvGrpSpPr>
              <a:grpSpLocks/>
            </p:cNvGrpSpPr>
            <p:nvPr/>
          </p:nvGrpSpPr>
          <p:grpSpPr bwMode="auto">
            <a:xfrm>
              <a:off x="9430249" y="4634029"/>
              <a:ext cx="1079421" cy="873153"/>
              <a:chOff x="3362960" y="2005013"/>
              <a:chExt cx="2225040" cy="1580986"/>
            </a:xfrm>
          </p:grpSpPr>
          <p:sp>
            <p:nvSpPr>
              <p:cNvPr id="305" name="Abgerundetes Rechteck 70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06" name="Grafik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" name="Rechteck 306"/>
              <p:cNvSpPr/>
              <p:nvPr/>
            </p:nvSpPr>
            <p:spPr bwMode="auto">
              <a:xfrm>
                <a:off x="3651533" y="3013936"/>
                <a:ext cx="130894" cy="24720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308" name="Gerader Verbinder 73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9" name="Gerader Verbinder 74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0" name="Gerader Verbinder 75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11" name="Grafik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2" name="Rechteck 311"/>
              <p:cNvSpPr/>
              <p:nvPr/>
            </p:nvSpPr>
            <p:spPr bwMode="auto">
              <a:xfrm>
                <a:off x="5114278" y="3022560"/>
                <a:ext cx="134166" cy="244325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313" name="Gerader Verbinder 78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4" name="Gerader Verbinder 79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5" name="Gerader Verbinder 80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16" name="Gruppieren 81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321" name="Gerader Verbinder 8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2" name="Gerader Verbinder 8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3" name="Gerader Verbinder 88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17" name="Rechteck 82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Rechteck 83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19" name="Grafik 8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0" name="Grafik 8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5" name="Gruppieren 10"/>
            <p:cNvGrpSpPr>
              <a:grpSpLocks/>
            </p:cNvGrpSpPr>
            <p:nvPr/>
          </p:nvGrpSpPr>
          <p:grpSpPr bwMode="auto">
            <a:xfrm>
              <a:off x="10616767" y="5323215"/>
              <a:ext cx="273292" cy="281908"/>
              <a:chOff x="3362960" y="2005013"/>
              <a:chExt cx="2225040" cy="1580986"/>
            </a:xfrm>
          </p:grpSpPr>
          <p:sp>
            <p:nvSpPr>
              <p:cNvPr id="286" name="Abgerundetes Rechteck 51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87" name="Grafik 5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8" name="Rechteck 287"/>
              <p:cNvSpPr/>
              <p:nvPr/>
            </p:nvSpPr>
            <p:spPr bwMode="auto">
              <a:xfrm>
                <a:off x="3644367" y="3018767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89" name="Gerader Verbinder 54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0" name="Gerader Verbinder 55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1" name="Gerader Verbinder 56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92" name="Grafik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3" name="Rechteck 292"/>
              <p:cNvSpPr/>
              <p:nvPr/>
            </p:nvSpPr>
            <p:spPr bwMode="auto">
              <a:xfrm>
                <a:off x="5104868" y="3027667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94" name="Gerader Verbinder 59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5" name="Gerader Verbinder 60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6" name="Gerader Verbinder 61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97" name="Gruppieren 62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302" name="Gerader Verbinder 6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3" name="Gerader Verbinder 6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4" name="Gerader Verbinder 69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98" name="Rechteck 63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Rechteck 64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00" name="Grafik 6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1" name="Grafik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6" name="Gruppieren 11"/>
            <p:cNvGrpSpPr>
              <a:grpSpLocks/>
            </p:cNvGrpSpPr>
            <p:nvPr/>
          </p:nvGrpSpPr>
          <p:grpSpPr bwMode="auto">
            <a:xfrm>
              <a:off x="11044051" y="5438103"/>
              <a:ext cx="273292" cy="281908"/>
              <a:chOff x="3419577" y="2005015"/>
              <a:chExt cx="2225039" cy="1580984"/>
            </a:xfrm>
          </p:grpSpPr>
          <p:sp>
            <p:nvSpPr>
              <p:cNvPr id="267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68" name="Grafik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9" name="Rechteck 268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70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73" name="Grafik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4" name="Rechteck 273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75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6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7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78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83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4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5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9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81" name="Grafik 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2" name="Grafik 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7" name="Gruppieren 12"/>
            <p:cNvGrpSpPr>
              <a:grpSpLocks/>
            </p:cNvGrpSpPr>
            <p:nvPr/>
          </p:nvGrpSpPr>
          <p:grpSpPr bwMode="auto">
            <a:xfrm>
              <a:off x="8958662" y="5301287"/>
              <a:ext cx="273292" cy="281908"/>
              <a:chOff x="3362960" y="2005013"/>
              <a:chExt cx="2225040" cy="1580986"/>
            </a:xfrm>
          </p:grpSpPr>
          <p:sp>
            <p:nvSpPr>
              <p:cNvPr id="248" name="Abgerundetes Rechteck 13"/>
              <p:cNvSpPr>
                <a:spLocks noChangeArrowheads="1"/>
              </p:cNvSpPr>
              <p:nvPr/>
            </p:nvSpPr>
            <p:spPr bwMode="auto">
              <a:xfrm>
                <a:off x="3362960" y="2005013"/>
                <a:ext cx="2225040" cy="153283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9" name="Grafik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912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0" name="Rechteck 249"/>
              <p:cNvSpPr/>
              <p:nvPr/>
            </p:nvSpPr>
            <p:spPr bwMode="auto">
              <a:xfrm>
                <a:off x="3650514" y="3017101"/>
                <a:ext cx="129248" cy="24037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51" name="Gerader Verbinder 16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2" name="Gerader Verbinder 17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3" name="Gerader Verbinder 18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54" name="Grafik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9033" y="2326452"/>
                <a:ext cx="718992" cy="119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5" name="Rechteck 254"/>
              <p:cNvSpPr/>
              <p:nvPr/>
            </p:nvSpPr>
            <p:spPr bwMode="auto">
              <a:xfrm>
                <a:off x="5111015" y="3026001"/>
                <a:ext cx="142177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56" name="Gerader Verbinder 21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7" name="Gerader Verbinder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8" name="Gerader Verbinder 23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59" name="Gruppieren 24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64" name="Gerader Verbinder 2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5" name="Gerader Verbinder 30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6" name="Gerader Verbinder 31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60" name="Rechteck 25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Rechteck 26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62" name="Grafik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3" name="Grafik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8" name="Gruppieren 11"/>
            <p:cNvGrpSpPr>
              <a:grpSpLocks/>
            </p:cNvGrpSpPr>
            <p:nvPr/>
          </p:nvGrpSpPr>
          <p:grpSpPr bwMode="auto">
            <a:xfrm>
              <a:off x="11393579" y="5627833"/>
              <a:ext cx="273292" cy="281908"/>
              <a:chOff x="3419577" y="2005015"/>
              <a:chExt cx="2225039" cy="1580984"/>
            </a:xfrm>
          </p:grpSpPr>
          <p:sp>
            <p:nvSpPr>
              <p:cNvPr id="229" name="Abgerundetes Rechteck 32"/>
              <p:cNvSpPr>
                <a:spLocks noChangeArrowheads="1"/>
              </p:cNvSpPr>
              <p:nvPr/>
            </p:nvSpPr>
            <p:spPr bwMode="auto">
              <a:xfrm>
                <a:off x="3419577" y="2005015"/>
                <a:ext cx="2225039" cy="153283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63500" algn="ctr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30" name="Grafik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6525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1" name="Rechteck 230"/>
              <p:cNvSpPr/>
              <p:nvPr/>
            </p:nvSpPr>
            <p:spPr bwMode="auto">
              <a:xfrm>
                <a:off x="3647282" y="3015469"/>
                <a:ext cx="129248" cy="2492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32" name="Gerader Verbinder 35"/>
              <p:cNvCxnSpPr>
                <a:cxnSpLocks noChangeShapeType="1"/>
              </p:cNvCxnSpPr>
              <p:nvPr/>
            </p:nvCxnSpPr>
            <p:spPr bwMode="auto">
              <a:xfrm rot="16200000" flipV="1">
                <a:off x="3419744" y="3002032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3" name="Gerader Verbinder 36"/>
              <p:cNvCxnSpPr>
                <a:cxnSpLocks noChangeShapeType="1"/>
              </p:cNvCxnSpPr>
              <p:nvPr/>
            </p:nvCxnSpPr>
            <p:spPr bwMode="auto">
              <a:xfrm rot="16200000" flipH="1">
                <a:off x="3570126" y="299045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4" name="Gerader Verbinder 37"/>
              <p:cNvCxnSpPr>
                <a:cxnSpLocks noChangeShapeType="1"/>
              </p:cNvCxnSpPr>
              <p:nvPr/>
            </p:nvCxnSpPr>
            <p:spPr bwMode="auto">
              <a:xfrm>
                <a:off x="3486640" y="293513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35" name="Grafik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5648" y="2326452"/>
                <a:ext cx="718995" cy="119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6" name="Rechteck 235"/>
              <p:cNvSpPr/>
              <p:nvPr/>
            </p:nvSpPr>
            <p:spPr bwMode="auto">
              <a:xfrm>
                <a:off x="5107791" y="3024370"/>
                <a:ext cx="142169" cy="24038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defTabSz="685800">
                  <a:defRPr/>
                </a:pPr>
                <a:endParaRPr lang="de-DE" sz="1350">
                  <a:solidFill>
                    <a:prstClr val="black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237" name="Gerader Verbinde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5337755" y="3009841"/>
                <a:ext cx="135207" cy="1414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8" name="Gerader Verbinder 41"/>
              <p:cNvCxnSpPr>
                <a:cxnSpLocks noChangeShapeType="1"/>
              </p:cNvCxnSpPr>
              <p:nvPr/>
            </p:nvCxnSpPr>
            <p:spPr bwMode="auto">
              <a:xfrm rot="16200000" flipH="1">
                <a:off x="5324768" y="2998268"/>
                <a:ext cx="0" cy="159769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9" name="Gerader Verbinder 42"/>
              <p:cNvCxnSpPr>
                <a:cxnSpLocks noChangeShapeType="1"/>
              </p:cNvCxnSpPr>
              <p:nvPr/>
            </p:nvCxnSpPr>
            <p:spPr bwMode="auto">
              <a:xfrm>
                <a:off x="5049494" y="2942945"/>
                <a:ext cx="355159" cy="0"/>
              </a:xfrm>
              <a:prstGeom prst="line">
                <a:avLst/>
              </a:prstGeom>
              <a:noFill/>
              <a:ln w="38100" cap="rnd" algn="ctr">
                <a:solidFill>
                  <a:srgbClr val="009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40" name="Gruppieren 43"/>
              <p:cNvGrpSpPr>
                <a:grpSpLocks/>
              </p:cNvGrpSpPr>
              <p:nvPr/>
            </p:nvGrpSpPr>
            <p:grpSpPr bwMode="auto">
              <a:xfrm rot="-5400000">
                <a:off x="4278113" y="3092770"/>
                <a:ext cx="350976" cy="635481"/>
                <a:chOff x="4048542" y="3054737"/>
                <a:chExt cx="320399" cy="304440"/>
              </a:xfrm>
            </p:grpSpPr>
            <p:cxnSp>
              <p:nvCxnSpPr>
                <p:cNvPr id="245" name="Gerader Verbinder 4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12273" y="320250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6" name="Gerader Verbinder 4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4205211" y="2898068"/>
                  <a:ext cx="0" cy="313337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7" name="Gerader Verbinder 50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7709" y="3205570"/>
                  <a:ext cx="304440" cy="2773"/>
                </a:xfrm>
                <a:prstGeom prst="line">
                  <a:avLst/>
                </a:prstGeom>
                <a:noFill/>
                <a:ln w="38100" cap="rnd" algn="ctr">
                  <a:solidFill>
                    <a:srgbClr val="0095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41" name="Rechteck 44"/>
              <p:cNvSpPr>
                <a:spLocks noChangeArrowheads="1"/>
              </p:cNvSpPr>
              <p:nvPr/>
            </p:nvSpPr>
            <p:spPr bwMode="auto">
              <a:xfrm>
                <a:off x="3841798" y="2877717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Rechteck 45"/>
              <p:cNvSpPr>
                <a:spLocks noChangeArrowheads="1"/>
              </p:cNvSpPr>
              <p:nvPr/>
            </p:nvSpPr>
            <p:spPr bwMode="auto">
              <a:xfrm>
                <a:off x="4729290" y="2886831"/>
                <a:ext cx="328765" cy="382673"/>
              </a:xfrm>
              <a:prstGeom prst="rect">
                <a:avLst/>
              </a:prstGeom>
              <a:solidFill>
                <a:srgbClr val="009500"/>
              </a:solidFill>
              <a:ln w="9525" algn="ctr">
                <a:solidFill>
                  <a:srgbClr val="0095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5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685800">
                  <a:spcBef>
                    <a:spcPct val="0"/>
                  </a:spcBef>
                  <a:buNone/>
                </a:pPr>
                <a:endParaRPr lang="de-DE" altLang="de-DE" sz="1050" b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243" name="Grafik 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6499" y="2954680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4" name="Grafik 4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1256" y="2962489"/>
                <a:ext cx="259361" cy="228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445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9" y="1366545"/>
            <a:ext cx="3886200" cy="276674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Vorteile von HEALIX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Nutzen für Anbieter von medizinische Dienstleistungen </a:t>
            </a:r>
            <a:br>
              <a:rPr lang="de-DE" dirty="0"/>
            </a:br>
            <a:r>
              <a:rPr lang="de-DE" dirty="0"/>
              <a:t>(z.B. Schwerpunktkliniken, Spezialkliniken, GDLs wie radiologische Archive, Radiologen)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Leistung kann ohne zusätzliche Netzwerkinfrastruktur allen HEALIX Mitgliedern zur Verfügung gestellt werden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Reduktion der </a:t>
            </a:r>
            <a:r>
              <a:rPr lang="de-DE" dirty="0" smtClean="0"/>
              <a:t>Querverbindungen</a:t>
            </a:r>
          </a:p>
          <a:p>
            <a:pPr marL="342900" lvl="1" indent="0">
              <a:lnSpc>
                <a:spcPct val="120000"/>
              </a:lnSpc>
              <a:buNone/>
            </a:pPr>
            <a:endParaRPr lang="de-DE" dirty="0"/>
          </a:p>
          <a:p>
            <a:pPr marL="342900" lvl="1" indent="0">
              <a:lnSpc>
                <a:spcPct val="120000"/>
              </a:lnSpc>
              <a:buNone/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b="1" dirty="0">
                <a:solidFill>
                  <a:srgbClr val="0070C0"/>
                </a:solidFill>
              </a:rPr>
              <a:t>Nutzen für Bezieher von medizinischen Dienstleistungen</a:t>
            </a:r>
            <a:br>
              <a:rPr lang="de-DE" b="1" dirty="0">
                <a:solidFill>
                  <a:srgbClr val="0070C0"/>
                </a:solidFill>
              </a:rPr>
            </a:br>
            <a:r>
              <a:rPr lang="de-DE" b="1" dirty="0">
                <a:solidFill>
                  <a:srgbClr val="0070C0"/>
                </a:solidFill>
              </a:rPr>
              <a:t>(z.B. Bezirkskrankenhäuser, Pflegeheime, Altenheime)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Breiteres Angebot an medizinischen Leistungen durch Partnerschaften und bessere Möglichkeit zum Outsourcing ohne zusätzliche Netzwerkinfrastruktur</a:t>
            </a:r>
          </a:p>
          <a:p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646408" y="1864092"/>
            <a:ext cx="1944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9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Uneingeschränkter Datenaustausch mit allen HEALIX Teilnehmern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00" y="1490431"/>
            <a:ext cx="363619" cy="363619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>
            <a:off x="646408" y="2754000"/>
            <a:ext cx="1944000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de-DE" sz="9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Gesundheitsapplikationen</a:t>
            </a:r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über einen Anschluss</a:t>
            </a:r>
          </a:p>
          <a:p>
            <a:pPr marL="0" lvl="1" algn="ctr" defTabSz="685800"/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(ohne Maut)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00" y="2390103"/>
            <a:ext cx="363619" cy="363619"/>
          </a:xfrm>
          <a:prstGeom prst="rect">
            <a:avLst/>
          </a:prstGeom>
        </p:spPr>
      </p:pic>
      <p:sp>
        <p:nvSpPr>
          <p:cNvPr id="9" name="Rectangle 11"/>
          <p:cNvSpPr/>
          <p:nvPr/>
        </p:nvSpPr>
        <p:spPr>
          <a:xfrm>
            <a:off x="648495" y="3645001"/>
            <a:ext cx="19440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 zu vielen GDAs und GDLs </a:t>
            </a: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00" y="3271607"/>
            <a:ext cx="363619" cy="363619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2572463" y="1863000"/>
            <a:ext cx="19440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9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Netzwerkgedanke</a:t>
            </a:r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 Beschleuniger für Innovation</a:t>
            </a:r>
          </a:p>
        </p:txBody>
      </p:sp>
      <p:pic>
        <p:nvPicPr>
          <p:cNvPr id="12" name="Picture 1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00" y="1499382"/>
            <a:ext cx="363619" cy="363619"/>
          </a:xfrm>
          <a:prstGeom prst="rect">
            <a:avLst/>
          </a:prstGeom>
        </p:spPr>
      </p:pic>
      <p:sp>
        <p:nvSpPr>
          <p:cNvPr id="13" name="Rectangle 16"/>
          <p:cNvSpPr/>
          <p:nvPr/>
        </p:nvSpPr>
        <p:spPr>
          <a:xfrm>
            <a:off x="2567925" y="2753465"/>
            <a:ext cx="194400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Kluges Sicherheitskonzept</a:t>
            </a:r>
            <a:br>
              <a:rPr lang="de-DE" sz="82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67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erfüllt die Anforderungen einer kritischen Infrastruktur und Anforderungen des </a:t>
            </a:r>
            <a:r>
              <a:rPr lang="de-DE" sz="675" b="1" dirty="0" err="1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GTelG</a:t>
            </a:r>
            <a:r>
              <a:rPr lang="de-DE" sz="675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GTelV und NIS</a:t>
            </a:r>
          </a:p>
        </p:txBody>
      </p:sp>
      <p:pic>
        <p:nvPicPr>
          <p:cNvPr id="14" name="Picture 17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00" y="2361370"/>
            <a:ext cx="363619" cy="363619"/>
          </a:xfrm>
          <a:prstGeom prst="rect">
            <a:avLst/>
          </a:prstGeom>
        </p:spPr>
      </p:pic>
      <p:sp>
        <p:nvSpPr>
          <p:cNvPr id="15" name="Rectangle 18"/>
          <p:cNvSpPr/>
          <p:nvPr/>
        </p:nvSpPr>
        <p:spPr>
          <a:xfrm>
            <a:off x="2572463" y="3647345"/>
            <a:ext cx="1944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85800"/>
            <a:r>
              <a:rPr lang="de-DE" sz="825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Wertschöpfung bleibt im jeweiligen Bundesland</a:t>
            </a:r>
          </a:p>
        </p:txBody>
      </p:sp>
      <p:pic>
        <p:nvPicPr>
          <p:cNvPr id="16" name="Picture 19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00" y="3277460"/>
            <a:ext cx="363619" cy="36361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630079" y="4133291"/>
            <a:ext cx="3884771" cy="486054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>
            <a:noFill/>
          </a:ln>
        </p:spPr>
        <p:txBody>
          <a:bodyPr rot="0" spcFirstLastPara="0" vertOverflow="overflow" horzOverflow="overflow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spcBef>
                <a:spcPts val="75"/>
              </a:spcBef>
              <a:spcAft>
                <a:spcPts val="75"/>
              </a:spcAft>
            </a:pPr>
            <a:endParaRPr lang="de-DE" sz="97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1955772" y="4224815"/>
            <a:ext cx="1938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defTabSz="685800"/>
            <a:r>
              <a:rPr lang="en-US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Konkrete</a:t>
            </a: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Zukunftskonzepte</a:t>
            </a:r>
            <a:r>
              <a:rPr lang="en-US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9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Dienste</a:t>
            </a:r>
            <a:endParaRPr lang="en-US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1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54" y="4224816"/>
            <a:ext cx="363619" cy="363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343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Zukünftige Entwicklungen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Österreichweiter Ausbau</a:t>
            </a:r>
          </a:p>
          <a:p>
            <a:pPr lvl="1"/>
            <a:r>
              <a:rPr lang="de-DE" dirty="0" smtClean="0"/>
              <a:t>Steiermark, Kärnten, Tirol (Vorarlberg offen)</a:t>
            </a:r>
          </a:p>
          <a:p>
            <a:r>
              <a:rPr lang="de-DE" dirty="0" smtClean="0"/>
              <a:t>Zentrale Authentifizierungsplattform</a:t>
            </a:r>
          </a:p>
          <a:p>
            <a:pPr lvl="1"/>
            <a:r>
              <a:rPr lang="de-DE" dirty="0" smtClean="0"/>
              <a:t>Betrieb KBC im </a:t>
            </a:r>
            <a:r>
              <a:rPr lang="de-DE" dirty="0" err="1" smtClean="0"/>
              <a:t>EarthDataSafe</a:t>
            </a:r>
            <a:endParaRPr lang="de-DE" dirty="0" smtClean="0"/>
          </a:p>
          <a:p>
            <a:r>
              <a:rPr lang="de-DE" b="1" dirty="0" smtClean="0"/>
              <a:t>Mobile Access </a:t>
            </a:r>
          </a:p>
          <a:p>
            <a:r>
              <a:rPr lang="de-DE" dirty="0" smtClean="0"/>
              <a:t>Sicheres Drucken/Faxen/Scannen</a:t>
            </a:r>
          </a:p>
          <a:p>
            <a:r>
              <a:rPr lang="de-DE" dirty="0" err="1" smtClean="0"/>
              <a:t>HEALIXRoam</a:t>
            </a:r>
            <a:endParaRPr lang="de-DE" dirty="0" smtClean="0"/>
          </a:p>
          <a:p>
            <a:r>
              <a:rPr lang="de-DE" dirty="0" smtClean="0"/>
              <a:t>HEALIX Cloud</a:t>
            </a:r>
          </a:p>
          <a:p>
            <a:pPr lvl="1"/>
            <a:r>
              <a:rPr lang="de-DE" dirty="0" smtClean="0"/>
              <a:t>Speicher/Mail/Chat/</a:t>
            </a:r>
            <a:r>
              <a:rPr lang="de-DE" dirty="0" err="1" smtClean="0"/>
              <a:t>Collaboration</a:t>
            </a:r>
            <a:r>
              <a:rPr lang="de-DE" dirty="0" smtClean="0"/>
              <a:t>/</a:t>
            </a:r>
            <a:r>
              <a:rPr lang="de-DE" dirty="0" err="1" smtClean="0"/>
              <a:t>BackUp&amp;Restore</a:t>
            </a:r>
            <a:r>
              <a:rPr lang="de-DE" dirty="0" smtClean="0"/>
              <a:t> Ärzte</a:t>
            </a:r>
          </a:p>
        </p:txBody>
      </p:sp>
    </p:spTree>
    <p:extLst>
      <p:ext uri="{BB962C8B-B14F-4D97-AF65-F5344CB8AC3E}">
        <p14:creationId xmlns:p14="http://schemas.microsoft.com/office/powerpoint/2010/main" val="33582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11C8A65-21F4-8D46-806B-A0CC1CA44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2BB1BE12-8B33-4EF7-B071-DFB7D9333BB2}" type="slidenum">
              <a:rPr kumimoji="0" lang="de-DE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Hutchison Drei Austria GmbH – Vertraulich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65725-D350-784A-8BC6-EB00F65571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tx1">
                    <a:lumMod val="65000"/>
                  </a:schemeClr>
                </a:solidFill>
              </a:rPr>
              <a:t>1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2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3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4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EEB32-39D2-2049-BE7A-D2157E78B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560" y="730699"/>
            <a:ext cx="4824536" cy="3641251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Prolog.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dirty="0" smtClean="0">
                <a:solidFill>
                  <a:schemeClr val="tx1">
                    <a:lumMod val="65000"/>
                  </a:schemeClr>
                </a:solidFill>
              </a:rPr>
              <a:t>Aktuelle Entwicklungen Internet -Traffic / Kosten </a:t>
            </a:r>
            <a:r>
              <a:rPr lang="de-DE" sz="1800" dirty="0">
                <a:solidFill>
                  <a:schemeClr val="tx1">
                    <a:lumMod val="65000"/>
                  </a:schemeClr>
                </a:solidFill>
              </a:rPr>
              <a:t>i</a:t>
            </a:r>
            <a:r>
              <a:rPr lang="de-DE" sz="1800" dirty="0" smtClean="0">
                <a:solidFill>
                  <a:schemeClr val="tx1">
                    <a:lumMod val="65000"/>
                  </a:schemeClr>
                </a:solidFill>
              </a:rPr>
              <a:t>m Gesundheitsbereich / Technologische Entwicklung 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HEALIX.</a:t>
            </a:r>
          </a:p>
          <a:p>
            <a:endParaRPr lang="de-DE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/>
              <a:t>Österreich &amp; 5G bei Drei.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Fragen?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AA12222-5377-B143-87D5-19C0A2E8AA47}"/>
              </a:ext>
            </a:extLst>
          </p:cNvPr>
          <p:cNvSpPr txBox="1">
            <a:spLocks/>
          </p:cNvSpPr>
          <p:nvPr/>
        </p:nvSpPr>
        <p:spPr>
          <a:xfrm>
            <a:off x="763960" y="8830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Tx/>
              <a:buNone/>
              <a:tabLst/>
              <a:defRPr sz="2600" b="1" kern="1200" spc="-15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000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72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0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3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Page </a:t>
            </a:r>
            <a:fld id="{2BB1BE12-8B33-4EF7-B071-DFB7D9333BB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Hutchison </a:t>
            </a: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Drei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Austria GmbH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8532" y="1032887"/>
            <a:ext cx="3772987" cy="3159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78168" tIns="39084" rIns="78168" bIns="39084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Volume per Month in </a:t>
            </a:r>
            <a:r>
              <a:rPr kumimoji="0" lang="en-US" sz="1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PetaByte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https://www.drei.at/portal/media/privat/handys_geraete/modems_router/huitube/lte-router-huitube-stec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7494"/>
            <a:ext cx="1126344" cy="11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 smtClean="0"/>
              <a:t>Data Volume Development.</a:t>
            </a:r>
            <a:endParaRPr lang="en-US" sz="3200" dirty="0"/>
          </a:p>
        </p:txBody>
      </p:sp>
      <p:graphicFrame>
        <p:nvGraphicFramePr>
          <p:cNvPr id="14" name="Chart 13" title="Mobiles Datenvolumen Q1 2015"/>
          <p:cNvGraphicFramePr>
            <a:graphicFrameLocks/>
          </p:cNvGraphicFramePr>
          <p:nvPr>
            <p:extLst/>
          </p:nvPr>
        </p:nvGraphicFramePr>
        <p:xfrm>
          <a:off x="6012160" y="1851670"/>
          <a:ext cx="3273027" cy="276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481852" y="4705298"/>
            <a:ext cx="2618026" cy="3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Source: Industry analysis March 2019;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Mobile data – full year 2018; </a:t>
            </a:r>
            <a:r>
              <a:rPr kumimoji="0" 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tefficient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AB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371225"/>
            <a:ext cx="4892141" cy="32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31" y="1568433"/>
            <a:ext cx="4320006" cy="294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9" y="1776038"/>
            <a:ext cx="3645194" cy="23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3Austria Data Volume per SIM.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Page </a:t>
            </a:r>
            <a:fld id="{2BB1BE12-8B33-4EF7-B071-DFB7D9333BB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– Hutchison </a:t>
            </a: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Drei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Austria GmbH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626382" y="4683557"/>
            <a:ext cx="3040540" cy="3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Source: Industry analysis March 2019; Mobile data –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full year 2018; </a:t>
            </a:r>
            <a:r>
              <a:rPr kumimoji="0" 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tefficient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AB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020013" y="2283718"/>
            <a:ext cx="768011" cy="40991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91680" y="2826176"/>
            <a:ext cx="2664295" cy="432048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lIns="78168" tIns="39084" rIns="78168" bIns="39084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3Austria with 15,5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GByte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month.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highest figure worldwide.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131840" y="1963243"/>
            <a:ext cx="0" cy="75686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91621" y="1208394"/>
            <a:ext cx="352839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Gbyte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per SIM and month - all operators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932040" y="1203598"/>
            <a:ext cx="4032448" cy="29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Gbyte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per SIM and month – top 11 operators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6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20" y="4333875"/>
            <a:ext cx="10572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40" y="247648"/>
            <a:ext cx="8236559" cy="723901"/>
          </a:xfrm>
        </p:spPr>
        <p:txBody>
          <a:bodyPr/>
          <a:lstStyle/>
          <a:p>
            <a:pPr lvl="0"/>
            <a:r>
              <a:rPr lang="en-GB" sz="3200" dirty="0" smtClean="0"/>
              <a:t>3Austria – Bandwidth and Technologies.</a:t>
            </a:r>
            <a:endParaRPr lang="de-AT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Page </a:t>
            </a:r>
            <a:fld id="{2BB1BE12-8B33-4EF7-B071-DFB7D9333BB2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de-DE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– Hutchison Drei Austria GmbH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486861" y="4839452"/>
            <a:ext cx="3840664" cy="1800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Page </a:t>
            </a:r>
            <a:fld id="{2BB1BE12-8B33-4EF7-B071-DFB7D9333BB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– Hutchison </a:t>
            </a:r>
            <a:r>
              <a:rPr kumimoji="0" lang="en-GB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Drei</a:t>
            </a: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Austria GmbH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52200" y="866834"/>
          <a:ext cx="6350973" cy="3817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644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latin typeface="+mj-lt"/>
                        </a:rPr>
                        <a:t>2017</a:t>
                      </a:r>
                      <a:endParaRPr lang="de-AT" sz="12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latin typeface="+mj-lt"/>
                        </a:rPr>
                        <a:t>2018</a:t>
                      </a:r>
                      <a:endParaRPr lang="de-AT" sz="12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latin typeface="+mj-lt"/>
                        </a:rPr>
                        <a:t>2019</a:t>
                      </a:r>
                      <a:endParaRPr lang="de-AT" sz="1200" dirty="0">
                        <a:latin typeface="+mj-lt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648"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005"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297"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673"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7405"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223479" y="1347614"/>
            <a:ext cx="34681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28941" y="1779662"/>
            <a:ext cx="346817" cy="2462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552" y="2572330"/>
            <a:ext cx="104969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588224" y="1216834"/>
            <a:ext cx="0" cy="350043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481602" y="4816746"/>
            <a:ext cx="1754219" cy="123111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2x20 MHz FDD + 20 MHz TDD</a:t>
            </a:r>
            <a:endParaRPr kumimoji="0" lang="en-GB" sz="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9481" y="3075806"/>
            <a:ext cx="132019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dditionally for 4G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60989" y="1306548"/>
            <a:ext cx="6354529" cy="291581"/>
            <a:chOff x="1416577" y="1354015"/>
            <a:chExt cx="6313600" cy="396749"/>
          </a:xfrm>
        </p:grpSpPr>
        <p:sp>
          <p:nvSpPr>
            <p:cNvPr id="13" name="Rectangle 12"/>
            <p:cNvSpPr/>
            <p:nvPr/>
          </p:nvSpPr>
          <p:spPr>
            <a:xfrm>
              <a:off x="1416577" y="1354015"/>
              <a:ext cx="1740122" cy="1354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16777" y="1484056"/>
              <a:ext cx="1737002" cy="1354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2x15 MHz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16777" y="1615361"/>
              <a:ext cx="6313400" cy="1354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2x5 </a:t>
              </a:r>
              <a:r>
                <a:rPr kumimoji="0" lang="de-AT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MHz</a:t>
              </a:r>
              <a:endParaRPr kumimoji="0" lang="de-AT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61386" y="1707654"/>
            <a:ext cx="6344906" cy="489151"/>
            <a:chOff x="1419877" y="1985356"/>
            <a:chExt cx="6304040" cy="665580"/>
          </a:xfrm>
        </p:grpSpPr>
        <p:sp>
          <p:nvSpPr>
            <p:cNvPr id="39" name="Rectangle 38"/>
            <p:cNvSpPr/>
            <p:nvPr/>
          </p:nvSpPr>
          <p:spPr>
            <a:xfrm>
              <a:off x="1419877" y="1985356"/>
              <a:ext cx="1737022" cy="13130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19897" y="2116662"/>
              <a:ext cx="1737002" cy="1354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19897" y="2247967"/>
              <a:ext cx="3522941" cy="1354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2x25 MHz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23017" y="2379273"/>
              <a:ext cx="6300900" cy="1354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                                        2x15 MHz                                                      2x10 MHz  </a:t>
              </a:r>
              <a:endParaRPr kumimoji="0" lang="de-AT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419917" y="2515534"/>
              <a:ext cx="6300900" cy="1354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                                             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3436368" y="2381993"/>
            <a:ext cx="4592016" cy="9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83498" y="2478493"/>
            <a:ext cx="6344886" cy="96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83498" y="2574993"/>
            <a:ext cx="6344886" cy="964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2x20 MHz                                         2x25 MHz                                        2x30 MHz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86638" y="2671492"/>
            <a:ext cx="6341746" cy="99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683518" y="2767808"/>
            <a:ext cx="6341746" cy="99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             </a:t>
            </a: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081817" y="2283718"/>
            <a:ext cx="2946567" cy="114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58507" y="2931790"/>
            <a:ext cx="6345017" cy="587425"/>
            <a:chOff x="1401167" y="3856533"/>
            <a:chExt cx="6304150" cy="799300"/>
          </a:xfrm>
        </p:grpSpPr>
        <p:sp>
          <p:nvSpPr>
            <p:cNvPr id="61" name="Rectangle 60"/>
            <p:cNvSpPr/>
            <p:nvPr/>
          </p:nvSpPr>
          <p:spPr>
            <a:xfrm>
              <a:off x="4802588" y="3990252"/>
              <a:ext cx="2893328" cy="1399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404397" y="4121559"/>
              <a:ext cx="6291520" cy="1354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01167" y="4384169"/>
              <a:ext cx="6304150" cy="1362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                      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404417" y="4520431"/>
              <a:ext cx="6300900" cy="1354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                                                       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02587" y="3856533"/>
              <a:ext cx="2896449" cy="138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04397" y="4252865"/>
              <a:ext cx="6291520" cy="1313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2x20 MHz                                                                                                  2x20 + 20 MHz *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99481" y="4125729"/>
            <a:ext cx="1320191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5G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68887" y="3601251"/>
            <a:ext cx="828806" cy="1083255"/>
            <a:chOff x="6907915" y="3601251"/>
            <a:chExt cx="828806" cy="1083255"/>
          </a:xfrm>
          <a:solidFill>
            <a:schemeClr val="tx2">
              <a:lumMod val="75000"/>
            </a:schemeClr>
          </a:solidFill>
        </p:grpSpPr>
        <p:sp>
          <p:nvSpPr>
            <p:cNvPr id="58" name="Rectangle 57"/>
            <p:cNvSpPr/>
            <p:nvPr/>
          </p:nvSpPr>
          <p:spPr>
            <a:xfrm flipV="1">
              <a:off x="6907915" y="3601251"/>
              <a:ext cx="828806" cy="542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907915" y="4211771"/>
              <a:ext cx="828806" cy="4727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907915" y="4059371"/>
              <a:ext cx="828806" cy="237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MHz</a:t>
              </a:r>
              <a:endPara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8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C352AF-0BB4-7045-8223-245EB7CB5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2BB1BE12-8B33-4EF7-B071-DFB7D9333BB2}" type="slidenum">
              <a:rPr kumimoji="0" lang="de-DE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kumimoji="0" lang="de-DE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Hutchison Drei Austria GmbH – Vertraulich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2C944B15-4AC0-3C48-98CC-A73558F8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76" y="244106"/>
            <a:ext cx="9829932" cy="1223764"/>
          </a:xfrm>
        </p:spPr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1G </a:t>
            </a:r>
            <a:r>
              <a:rPr lang="de-DE" dirty="0" err="1" smtClean="0"/>
              <a:t>to</a:t>
            </a:r>
            <a:r>
              <a:rPr lang="de-DE" dirty="0" smtClean="0"/>
              <a:t> 5G.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" y="-8754"/>
            <a:ext cx="8674767" cy="502921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706502" y="4876006"/>
            <a:ext cx="2257986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Source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: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3GPP Workshop Tokyo 2018 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C352AF-0BB4-7045-8223-245EB7CB5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2BB1BE12-8B33-4EF7-B071-DFB7D9333BB2}" type="slidenum">
              <a:rPr kumimoji="0" lang="de-DE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Hutchison Drei Austria </a:t>
            </a:r>
            <a:r>
              <a:rPr kumimoji="0" lang="de-DE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GmbH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2C944B15-4AC0-3C48-98CC-A73558F8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76" y="244106"/>
            <a:ext cx="9829932" cy="1223764"/>
          </a:xfrm>
        </p:spPr>
        <p:txBody>
          <a:bodyPr/>
          <a:lstStyle/>
          <a:p>
            <a:r>
              <a:rPr lang="de-DE" dirty="0" smtClean="0"/>
              <a:t>5G </a:t>
            </a:r>
            <a:r>
              <a:rPr lang="de-DE" dirty="0" err="1" smtClean="0"/>
              <a:t>Standardization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76" y="926388"/>
            <a:ext cx="5709531" cy="288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23" y="2571750"/>
            <a:ext cx="3307650" cy="2182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678" y="2211710"/>
            <a:ext cx="2827971" cy="37928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706502" y="4876006"/>
            <a:ext cx="2257986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Source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: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3GPP Workshop Tokyo 2018 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3528" y="4371951"/>
            <a:ext cx="18722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391" tIns="15391" rIns="15391" bIns="1539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6213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809625" indent="-2667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304800" algn="l" rtl="0" eaLnBrk="0" fontAlgn="base" hangingPunct="0">
              <a:spcBef>
                <a:spcPct val="0"/>
              </a:spcBef>
              <a:spcAft>
                <a:spcPct val="0"/>
              </a:spcAft>
              <a:buFont typeface="Modena Condensed Regular" pitchFamily="34" charset="0"/>
              <a:buChar char="—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3152775" indent="-228600" algn="l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36099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40671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45243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4981575" indent="-228600" algn="l" rtl="0" eaLnBrk="1" fontAlgn="base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ASN.1: Abstract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syntax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notation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NSA: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 Non stand alone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SA:       Stand alone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</a:p>
          <a:p>
            <a:pPr marL="1778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1C352AF-0BB4-7045-8223-245EB7CB5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2BB1BE12-8B33-4EF7-B071-DFB7D9333BB2}" type="slidenum">
              <a:rPr kumimoji="0" lang="de-DE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Hutchison Drei Austria </a:t>
            </a:r>
            <a:r>
              <a:rPr kumimoji="0" lang="de-DE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GmbH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2C944B15-4AC0-3C48-98CC-A73558F8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76" y="244106"/>
            <a:ext cx="9829932" cy="1223764"/>
          </a:xfrm>
        </p:spPr>
        <p:txBody>
          <a:bodyPr/>
          <a:lstStyle/>
          <a:p>
            <a:r>
              <a:rPr lang="de-DE" dirty="0" smtClean="0"/>
              <a:t>Austria </a:t>
            </a:r>
            <a:r>
              <a:rPr lang="de-DE" dirty="0" err="1" smtClean="0"/>
              <a:t>wants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5G </a:t>
            </a:r>
            <a:r>
              <a:rPr lang="de-DE" dirty="0" err="1" smtClean="0"/>
              <a:t>frontrunner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33800" y="987574"/>
            <a:ext cx="3374104" cy="203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5G </a:t>
            </a:r>
            <a:r>
              <a:rPr kumimoji="0" lang="de-AT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Strategy</a:t>
            </a:r>
            <a:r>
              <a:rPr kumimoji="0" lang="de-A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AT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de-A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Austrian </a:t>
            </a:r>
            <a:r>
              <a:rPr kumimoji="0" lang="de-AT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</a:t>
            </a:r>
            <a:r>
              <a:rPr kumimoji="0" lang="de-AT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300192" y="1190911"/>
            <a:ext cx="2664296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1904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Objectives</a:t>
            </a:r>
            <a:r>
              <a:rPr kumimoji="0" lang="de-AT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de-AT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5G </a:t>
            </a:r>
            <a:r>
              <a:rPr kumimoji="0" lang="de-AT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  <a:endParaRPr kumimoji="0" lang="de-AT" sz="1000" b="1" i="0" u="none" strike="noStrike" kern="1200" cap="none" spc="0" normalizeH="0" baseline="0" noProof="0" dirty="0" smtClean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0" u="none" strike="noStrike" kern="1200" cap="none" spc="0" normalizeH="0" baseline="0" noProof="0" dirty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2018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-commercial 5G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tests</a:t>
            </a: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2020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nationwide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coverage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bandwith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connections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(100 Mbit/s). Basis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nationwide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rollout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aunch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5G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cities</a:t>
            </a: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2023 5G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services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all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traffic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routes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until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end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2025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nearly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nationwide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availability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5G </a:t>
            </a:r>
            <a:r>
              <a:rPr kumimoji="0" lang="de-AT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services</a:t>
            </a: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E02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9E02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415168"/>
            <a:ext cx="5507652" cy="33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11C8A65-21F4-8D46-806B-A0CC1CA44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3</a:t>
            </a:fld>
            <a:r>
              <a:rPr lang="de-DE" dirty="0"/>
              <a:t> </a:t>
            </a:r>
            <a:r>
              <a:rPr lang="de-DE" b="0" dirty="0"/>
              <a:t>– Hutchison Drei Austria GmbH – Vertraulich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65725-D350-784A-8BC6-EB00F65571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1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2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3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4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EEB32-39D2-2049-BE7A-D2157E78B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560" y="730699"/>
            <a:ext cx="4824536" cy="3641251"/>
          </a:xfrm>
        </p:spPr>
        <p:txBody>
          <a:bodyPr/>
          <a:lstStyle/>
          <a:p>
            <a:r>
              <a:rPr lang="de-DE" dirty="0" smtClean="0"/>
              <a:t>Prolog.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sz="1800" dirty="0" smtClean="0"/>
              <a:t>Aktuelle Entwicklungen Internet -Traffic / Kosten </a:t>
            </a:r>
            <a:r>
              <a:rPr lang="de-DE" sz="1800" dirty="0"/>
              <a:t>i</a:t>
            </a:r>
            <a:r>
              <a:rPr lang="de-DE" sz="1800" dirty="0" smtClean="0"/>
              <a:t>m Gesundheitsbereich / Technologische Entwicklung 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HEALIX.</a:t>
            </a:r>
          </a:p>
          <a:p>
            <a:endParaRPr lang="de-DE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Österreich &amp; 5G bei Drei.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Fragen?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AA12222-5377-B143-87D5-19C0A2E8AA47}"/>
              </a:ext>
            </a:extLst>
          </p:cNvPr>
          <p:cNvSpPr txBox="1">
            <a:spLocks/>
          </p:cNvSpPr>
          <p:nvPr/>
        </p:nvSpPr>
        <p:spPr>
          <a:xfrm>
            <a:off x="763960" y="8830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Tx/>
              <a:buNone/>
              <a:tabLst/>
              <a:defRPr sz="2600" b="1" kern="1200" spc="-15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000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72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0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5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ellenplatzhalter 1"/>
          <p:cNvSpPr>
            <a:spLocks noGrp="1"/>
          </p:cNvSpPr>
          <p:nvPr>
            <p:ph type="tbl" sz="quarter" idx="11"/>
          </p:nvPr>
        </p:nvSpPr>
        <p:spPr/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2BB1BE12-8B33-4EF7-B071-DFB7D9333BB2}" type="slidenum">
              <a:rPr lang="de-DE" smtClean="0"/>
              <a:pPr/>
              <a:t>30</a:t>
            </a:fld>
            <a:r>
              <a:rPr lang="de-DE" dirty="0" smtClean="0"/>
              <a:t> </a:t>
            </a:r>
            <a:r>
              <a:rPr lang="de-DE" b="0" dirty="0" smtClean="0"/>
              <a:t>– Hutchison Drei Austria GmbH</a:t>
            </a:r>
            <a:endParaRPr lang="de-DE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6456" y="4461111"/>
            <a:ext cx="7585904" cy="712936"/>
          </a:xfrm>
        </p:spPr>
        <p:txBody>
          <a:bodyPr/>
          <a:lstStyle/>
          <a:p>
            <a:r>
              <a:rPr lang="de-AT" dirty="0"/>
              <a:t>2.28 </a:t>
            </a:r>
            <a:r>
              <a:rPr lang="de-AT" dirty="0" err="1"/>
              <a:t>Gbps</a:t>
            </a:r>
            <a:r>
              <a:rPr lang="de-AT" dirty="0"/>
              <a:t> </a:t>
            </a:r>
            <a:r>
              <a:rPr lang="de-AT" dirty="0" err="1"/>
              <a:t>demonstrated</a:t>
            </a:r>
            <a:r>
              <a:rPr lang="de-AT" dirty="0"/>
              <a:t> in live </a:t>
            </a:r>
            <a:r>
              <a:rPr lang="de-AT" dirty="0" err="1"/>
              <a:t>environment</a:t>
            </a:r>
            <a:r>
              <a:rPr lang="de-AT" dirty="0"/>
              <a:t>.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676" y="195486"/>
            <a:ext cx="5149412" cy="1272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0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AT" dirty="0" smtClean="0"/>
              <a:t>3Austria 5G Showcase.</a:t>
            </a:r>
            <a:endParaRPr lang="de-AT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67076" y="347886"/>
            <a:ext cx="8053024" cy="1272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60"/>
              </a:lnSpc>
              <a:spcBef>
                <a:spcPct val="0"/>
              </a:spcBef>
              <a:spcAft>
                <a:spcPts val="0"/>
              </a:spcAft>
              <a:buNone/>
              <a:defRPr sz="3300" b="1" kern="1200" spc="-1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AT" dirty="0"/>
              <a:t>5G </a:t>
            </a:r>
            <a:r>
              <a:rPr lang="de-AT" dirty="0" err="1"/>
              <a:t>deployment</a:t>
            </a:r>
            <a:r>
              <a:rPr lang="de-AT" dirty="0"/>
              <a:t> on 3Austria </a:t>
            </a:r>
            <a:r>
              <a:rPr lang="de-AT" dirty="0" err="1"/>
              <a:t>campus</a:t>
            </a:r>
            <a:r>
              <a:rPr lang="de-AT" dirty="0"/>
              <a:t>.</a:t>
            </a:r>
            <a:endParaRPr kumimoji="0" lang="de-AT" sz="3300" b="1" i="0" u="none" strike="noStrike" kern="120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6" y="915566"/>
            <a:ext cx="6794192" cy="302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981444"/>
            <a:ext cx="2148910" cy="97285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808" y="3147814"/>
            <a:ext cx="2148910" cy="9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ellenplatzhalter 1"/>
          <p:cNvSpPr>
            <a:spLocks noGrp="1"/>
          </p:cNvSpPr>
          <p:nvPr>
            <p:ph type="tbl" sz="quarter" idx="11"/>
          </p:nvPr>
        </p:nvSpPr>
        <p:spPr/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2BB1BE12-8B33-4EF7-B071-DFB7D9333BB2}" type="slidenum">
              <a:rPr lang="de-DE" smtClean="0"/>
              <a:pPr/>
              <a:t>31</a:t>
            </a:fld>
            <a:r>
              <a:rPr lang="de-DE" dirty="0" smtClean="0"/>
              <a:t> </a:t>
            </a:r>
            <a:r>
              <a:rPr lang="de-DE" b="0" dirty="0" smtClean="0"/>
              <a:t>– Hutchison Drei Austria GmbH </a:t>
            </a:r>
            <a:endParaRPr lang="de-DE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26456" y="4461111"/>
            <a:ext cx="7585904" cy="712936"/>
          </a:xfrm>
        </p:spPr>
        <p:txBody>
          <a:bodyPr/>
          <a:lstStyle/>
          <a:p>
            <a:r>
              <a:rPr lang="de-DE" dirty="0" smtClean="0"/>
              <a:t>5G Präsentation beim Wiener Bürgermeister.</a:t>
            </a:r>
            <a:endParaRPr lang="de-DE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676" y="195486"/>
            <a:ext cx="5149412" cy="1272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0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AT" smtClean="0"/>
              <a:t>3Austria 5G Showcase.</a:t>
            </a:r>
            <a:endParaRPr lang="de-A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0" y="1204647"/>
            <a:ext cx="4622605" cy="242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58" y="1080828"/>
            <a:ext cx="3827704" cy="26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67076" y="347886"/>
            <a:ext cx="5149412" cy="1272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60"/>
              </a:lnSpc>
              <a:spcBef>
                <a:spcPct val="0"/>
              </a:spcBef>
              <a:spcAft>
                <a:spcPts val="0"/>
              </a:spcAft>
              <a:buNone/>
              <a:defRPr sz="3300" b="1" kern="1200" spc="-15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300" b="1" i="0" u="none" strike="noStrike" kern="1200" cap="none" spc="-15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3Austria 5G Showcase.</a:t>
            </a:r>
            <a:endParaRPr kumimoji="0" lang="de-AT" sz="3300" b="1" i="0" u="none" strike="noStrike" kern="1200" cap="none" spc="-1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ellenplatzhalter 1"/>
          <p:cNvSpPr>
            <a:spLocks noGrp="1"/>
          </p:cNvSpPr>
          <p:nvPr>
            <p:ph type="tbl" sz="quarter" idx="11"/>
          </p:nvPr>
        </p:nvSpPr>
        <p:spPr/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2BB1BE12-8B33-4EF7-B071-DFB7D9333BB2}" type="slidenum">
              <a:rPr lang="de-DE" smtClean="0"/>
              <a:pPr/>
              <a:t>32</a:t>
            </a:fld>
            <a:r>
              <a:rPr lang="de-DE" dirty="0" smtClean="0"/>
              <a:t> </a:t>
            </a:r>
            <a:r>
              <a:rPr lang="de-DE" b="0" dirty="0" smtClean="0"/>
              <a:t>– Hutchison Drei Austria GmbH </a:t>
            </a:r>
            <a:endParaRPr lang="de-DE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Seither 3x 5G bei Drei.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3" y="267494"/>
            <a:ext cx="5387341" cy="387981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479254" y="814337"/>
            <a:ext cx="1863097" cy="3332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061" y="512430"/>
            <a:ext cx="5601186" cy="32959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41" y="672155"/>
            <a:ext cx="3687832" cy="34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7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28F55C-B7DB-244A-8726-4C8A1761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16" y="4299942"/>
            <a:ext cx="3858827" cy="377412"/>
          </a:xfrm>
        </p:spPr>
        <p:txBody>
          <a:bodyPr/>
          <a:lstStyle/>
          <a:p>
            <a:r>
              <a:rPr lang="de-DE" dirty="0" smtClean="0"/>
              <a:t>Forecast IP Traffic.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CB485D-B72D-9740-A3F5-E6E90E75F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6216" y="4875598"/>
            <a:ext cx="2409050" cy="252000"/>
          </a:xfrm>
        </p:spPr>
        <p:txBody>
          <a:bodyPr/>
          <a:lstStyle/>
          <a:p>
            <a:r>
              <a:rPr lang="de-DE" dirty="0" smtClean="0"/>
              <a:t>Quelle: Cisco Virtual Network Index 2017, Update 2019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480D45-F686-FD45-B193-29C195047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4</a:t>
            </a:fld>
            <a:r>
              <a:rPr lang="de-DE" dirty="0"/>
              <a:t> </a:t>
            </a:r>
            <a:r>
              <a:rPr lang="de-DE" b="0" dirty="0"/>
              <a:t>– Hutchison Drei Austria </a:t>
            </a:r>
            <a:r>
              <a:rPr lang="de-DE" b="0" dirty="0" smtClean="0"/>
              <a:t>GmbH</a:t>
            </a:r>
            <a:endParaRPr lang="de-DE" b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23AAA70-2343-834E-AB3E-BFF107D4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72185" y="4298075"/>
            <a:ext cx="4012183" cy="494766"/>
          </a:xfrm>
        </p:spPr>
        <p:txBody>
          <a:bodyPr/>
          <a:lstStyle/>
          <a:p>
            <a:r>
              <a:rPr lang="de-DE" dirty="0" smtClean="0"/>
              <a:t>Weiterer exponentieller Anstieg, Business wird sich in den </a:t>
            </a:r>
            <a:r>
              <a:rPr lang="de-DE" dirty="0" err="1" smtClean="0"/>
              <a:t>nächtsen</a:t>
            </a:r>
            <a:r>
              <a:rPr lang="de-DE" dirty="0" smtClean="0"/>
              <a:t> drei </a:t>
            </a:r>
            <a:r>
              <a:rPr lang="de-DE" dirty="0"/>
              <a:t>J</a:t>
            </a:r>
            <a:r>
              <a:rPr lang="de-DE" dirty="0" smtClean="0"/>
              <a:t>ahren auf 63 EB verdoppeln</a:t>
            </a:r>
            <a:endParaRPr lang="de-DE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40938"/>
              </p:ext>
            </p:extLst>
          </p:nvPr>
        </p:nvGraphicFramePr>
        <p:xfrm>
          <a:off x="336606" y="195480"/>
          <a:ext cx="8411547" cy="3914609"/>
        </p:xfrm>
        <a:graphic>
          <a:graphicData uri="http://schemas.openxmlformats.org/drawingml/2006/table">
            <a:tbl>
              <a:tblPr/>
              <a:tblGrid>
                <a:gridCol w="2766171">
                  <a:extLst>
                    <a:ext uri="{9D8B030D-6E8A-4147-A177-3AD203B41FA5}">
                      <a16:colId xmlns:a16="http://schemas.microsoft.com/office/drawing/2014/main" val="936386947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018809652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932921605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1750976789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761106653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3504673556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1155500433"/>
                    </a:ext>
                  </a:extLst>
                </a:gridCol>
                <a:gridCol w="67558">
                  <a:extLst>
                    <a:ext uri="{9D8B030D-6E8A-4147-A177-3AD203B41FA5}">
                      <a16:colId xmlns:a16="http://schemas.microsoft.com/office/drawing/2014/main" val="2076428611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4133203786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233218379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2150513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113575600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148459050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1814801193"/>
                    </a:ext>
                  </a:extLst>
                </a:gridCol>
                <a:gridCol w="1128104">
                  <a:extLst>
                    <a:ext uri="{9D8B030D-6E8A-4147-A177-3AD203B41FA5}">
                      <a16:colId xmlns:a16="http://schemas.microsoft.com/office/drawing/2014/main" val="1439017001"/>
                    </a:ext>
                  </a:extLst>
                </a:gridCol>
              </a:tblGrid>
              <a:tr h="34856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IP Traffic, 2016–2021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90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CAGR </a:t>
                      </a:r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2017–22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44859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Type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Exabytes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[EB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] per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Month 1 Exabyte = 1.000Petabyte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oder</a:t>
                      </a:r>
                      <a:r>
                        <a:rPr lang="en-US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1 Mia. </a:t>
                      </a:r>
                      <a:r>
                        <a:rPr lang="en-US" sz="10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GByte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12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293748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Fixed Internet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706337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Managed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IP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744018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Mobile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201662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Segment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(EB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Month)</a:t>
                      </a:r>
                    </a:p>
                  </a:txBody>
                  <a:tcPr marL="1080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925153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Consumer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252235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Business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607347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Geography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(EB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Month)</a:t>
                      </a:r>
                    </a:p>
                  </a:txBody>
                  <a:tcPr marL="954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15272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Pacific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60816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America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572433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Western Europe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008874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Central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Eastern Europe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284451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East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226546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Latin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America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41290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(EB 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Month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1512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51512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IP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traffic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319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396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08819"/>
                  </a:ext>
                </a:extLst>
              </a:tr>
            </a:tbl>
          </a:graphicData>
        </a:graphic>
      </p:graphicFrame>
      <p:sp>
        <p:nvSpPr>
          <p:cNvPr id="17" name="Abgerundetes Rechteck 16"/>
          <p:cNvSpPr/>
          <p:nvPr/>
        </p:nvSpPr>
        <p:spPr>
          <a:xfrm>
            <a:off x="274919" y="1851664"/>
            <a:ext cx="8611356" cy="288032"/>
          </a:xfrm>
          <a:prstGeom prst="roundRect">
            <a:avLst/>
          </a:prstGeom>
          <a:noFill/>
          <a:ln cmpd="sng">
            <a:solidFill>
              <a:srgbClr val="F2C22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249978" y="1180878"/>
            <a:ext cx="8611356" cy="288032"/>
          </a:xfrm>
          <a:prstGeom prst="roundRect">
            <a:avLst/>
          </a:prstGeom>
          <a:noFill/>
          <a:ln cmpd="sng">
            <a:solidFill>
              <a:srgbClr val="F2C22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9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28F55C-B7DB-244A-8726-4C8A1761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16" y="4299942"/>
            <a:ext cx="3858827" cy="377412"/>
          </a:xfrm>
        </p:spPr>
        <p:txBody>
          <a:bodyPr/>
          <a:lstStyle/>
          <a:p>
            <a:r>
              <a:rPr lang="de-DE" dirty="0" smtClean="0"/>
              <a:t>Business IP Traffic.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CB485D-B72D-9740-A3F5-E6E90E75F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2240" y="4875598"/>
            <a:ext cx="2193026" cy="252000"/>
          </a:xfrm>
        </p:spPr>
        <p:txBody>
          <a:bodyPr/>
          <a:lstStyle/>
          <a:p>
            <a:r>
              <a:rPr lang="de-DE" dirty="0"/>
              <a:t>Quelle: Cisco Virtual Network Index 2017, Update 2019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480D45-F686-FD45-B193-29C195047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2BB1BE12-8B33-4EF7-B071-DFB7D9333BB2}" type="slidenum">
              <a:rPr lang="de-DE" smtClean="0"/>
              <a:pPr/>
              <a:t>5</a:t>
            </a:fld>
            <a:r>
              <a:rPr lang="de-DE" dirty="0"/>
              <a:t> </a:t>
            </a:r>
            <a:r>
              <a:rPr lang="de-DE" b="0" dirty="0"/>
              <a:t>– Hutchison Drei Austria </a:t>
            </a:r>
            <a:r>
              <a:rPr lang="de-DE" b="0" dirty="0" smtClean="0"/>
              <a:t>GmbH </a:t>
            </a:r>
            <a:endParaRPr lang="de-DE" b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23AAA70-2343-834E-AB3E-BFF107D41A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Offen</a:t>
            </a:r>
            <a:endParaRPr lang="de-DE" dirty="0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159636"/>
              </p:ext>
            </p:extLst>
          </p:nvPr>
        </p:nvGraphicFramePr>
        <p:xfrm>
          <a:off x="323528" y="411510"/>
          <a:ext cx="8405655" cy="3390680"/>
        </p:xfrm>
        <a:graphic>
          <a:graphicData uri="http://schemas.openxmlformats.org/drawingml/2006/table">
            <a:tbl>
              <a:tblPr/>
              <a:tblGrid>
                <a:gridCol w="2766171">
                  <a:extLst>
                    <a:ext uri="{9D8B030D-6E8A-4147-A177-3AD203B41FA5}">
                      <a16:colId xmlns:a16="http://schemas.microsoft.com/office/drawing/2014/main" val="936386947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018809652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932921605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1750976789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761106653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3504673556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1155500433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2076428611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4133203786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233218379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2150513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4113575600"/>
                    </a:ext>
                  </a:extLst>
                </a:gridCol>
                <a:gridCol w="679953">
                  <a:extLst>
                    <a:ext uri="{9D8B030D-6E8A-4147-A177-3AD203B41FA5}">
                      <a16:colId xmlns:a16="http://schemas.microsoft.com/office/drawing/2014/main" val="3148459050"/>
                    </a:ext>
                  </a:extLst>
                </a:gridCol>
                <a:gridCol w="61666">
                  <a:extLst>
                    <a:ext uri="{9D8B030D-6E8A-4147-A177-3AD203B41FA5}">
                      <a16:colId xmlns:a16="http://schemas.microsoft.com/office/drawing/2014/main" val="1814801193"/>
                    </a:ext>
                  </a:extLst>
                </a:gridCol>
                <a:gridCol w="1128104">
                  <a:extLst>
                    <a:ext uri="{9D8B030D-6E8A-4147-A177-3AD203B41FA5}">
                      <a16:colId xmlns:a16="http://schemas.microsoft.com/office/drawing/2014/main" val="1439017001"/>
                    </a:ext>
                  </a:extLst>
                </a:gridCol>
              </a:tblGrid>
              <a:tr h="34856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Business IP Traffic,</a:t>
                      </a:r>
                    </a:p>
                    <a:p>
                      <a:pPr algn="ctr" fontAlgn="ctr"/>
                      <a:r>
                        <a:rPr lang="de-DE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2017–2022</a:t>
                      </a:r>
                      <a:endParaRPr lang="de-DE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90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0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CAGR </a:t>
                      </a:r>
                      <a:r>
                        <a:rPr lang="de-DE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2017–22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44859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Network Type (</a:t>
                      </a:r>
                      <a:r>
                        <a:rPr lang="en-US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Exabytes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EB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Month)</a:t>
                      </a:r>
                    </a:p>
                  </a:txBody>
                  <a:tcPr marL="90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293748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Business Internet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traffic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20,90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25,89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39,70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48,74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706337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Business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managed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IP </a:t>
                      </a:r>
                      <a:r>
                        <a:rPr lang="de-DE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traffic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9%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744018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Business</a:t>
                      </a:r>
                      <a:r>
                        <a:rPr lang="de-DE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</a:t>
                      </a:r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obile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201662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By Geography 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(EB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Month)</a:t>
                      </a:r>
                    </a:p>
                  </a:txBody>
                  <a:tcPr marL="954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515272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Asia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Pacific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12,71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16,07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25,30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60816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America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8,27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10,31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12,82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18,48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572433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Western Europe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008874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Central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Eastern Europe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4,97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284451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East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2,51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226546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Latin</a:t>
                      </a:r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America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0,90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1,25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2,42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841290"/>
                  </a:ext>
                </a:extLst>
              </a:tr>
              <a:tr h="222878">
                <a:tc gridSpan="15">
                  <a:txBody>
                    <a:bodyPr/>
                    <a:lstStyle/>
                    <a:p>
                      <a:pPr algn="l" fontAlgn="ctr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de-D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(EB 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 </a:t>
                      </a:r>
                      <a:r>
                        <a:rPr lang="de-DE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Month</a:t>
                      </a:r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1512000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51512"/>
                  </a:ext>
                </a:extLst>
              </a:tr>
              <a:tr h="222878"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IP </a:t>
                      </a:r>
                      <a:r>
                        <a:rPr lang="de-D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traffic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22,43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27,29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33,82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41,90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51,65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63,31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586" marR="5586" marT="558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0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7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mplatzhalter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09117" y="4299942"/>
            <a:ext cx="8716149" cy="827656"/>
          </a:xfrm>
        </p:spPr>
        <p:txBody>
          <a:bodyPr/>
          <a:lstStyle/>
          <a:p>
            <a:r>
              <a:rPr lang="de-DE" dirty="0" smtClean="0"/>
              <a:t>Kostenentwicklung im Gesundheitssystem</a:t>
            </a:r>
            <a:endParaRPr lang="de-DE" dirty="0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2"/>
          </p:nvPr>
        </p:nvSpPr>
        <p:spPr/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436097" y="4875598"/>
            <a:ext cx="3489170" cy="252000"/>
          </a:xfrm>
        </p:spPr>
        <p:txBody>
          <a:bodyPr/>
          <a:lstStyle/>
          <a:p>
            <a:r>
              <a:rPr lang="de-DE" dirty="0" smtClean="0"/>
              <a:t>Quellen: </a:t>
            </a:r>
            <a:r>
              <a:rPr lang="de-DE" dirty="0" err="1" smtClean="0"/>
              <a:t>Factbook</a:t>
            </a:r>
            <a:r>
              <a:rPr lang="de-DE" dirty="0" smtClean="0"/>
              <a:t>: </a:t>
            </a:r>
            <a:r>
              <a:rPr lang="de-DE" dirty="0"/>
              <a:t>L</a:t>
            </a:r>
            <a:r>
              <a:rPr lang="de-DE" dirty="0" smtClean="0"/>
              <a:t>eistungskraft regionaler Gesundheitssysteme, 08/19 &amp; Eco Austria 09/18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2BB1BE12-8B33-4EF7-B071-DFB7D9333BB2}" type="slidenum">
              <a:rPr lang="de-DE" smtClean="0"/>
              <a:pPr/>
              <a:t>6</a:t>
            </a:fld>
            <a:r>
              <a:rPr lang="de-DE" dirty="0" smtClean="0"/>
              <a:t> </a:t>
            </a:r>
            <a:r>
              <a:rPr lang="de-DE" b="0" dirty="0" smtClean="0"/>
              <a:t>– Hutchison Drei Austria GmbH</a:t>
            </a:r>
            <a:endParaRPr lang="de-DE" b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17" y="342628"/>
            <a:ext cx="3427542" cy="37834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07" y="1102875"/>
            <a:ext cx="3002420" cy="300242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961939" y="839160"/>
            <a:ext cx="2586212" cy="200055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Ausgaben für Pflege in % des BIP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161" y="1239270"/>
            <a:ext cx="3741862" cy="261963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848161" y="1039215"/>
            <a:ext cx="3736663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de-DE" sz="1300" dirty="0" smtClean="0">
                <a:latin typeface="+mj-lt"/>
              </a:rPr>
              <a:t>Finanzbedarf der Krankenanstalten in </a:t>
            </a:r>
            <a:r>
              <a:rPr lang="de-DE" sz="1300" dirty="0" err="1" smtClean="0">
                <a:latin typeface="+mj-lt"/>
              </a:rPr>
              <a:t>Mio</a:t>
            </a:r>
            <a:r>
              <a:rPr lang="de-DE" sz="1300" dirty="0" smtClean="0">
                <a:latin typeface="+mj-lt"/>
              </a:rPr>
              <a:t> EUR</a:t>
            </a:r>
          </a:p>
        </p:txBody>
      </p:sp>
    </p:spTree>
    <p:extLst>
      <p:ext uri="{BB962C8B-B14F-4D97-AF65-F5344CB8AC3E}">
        <p14:creationId xmlns:p14="http://schemas.microsoft.com/office/powerpoint/2010/main" val="14138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mplatzhalter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09117" y="4299942"/>
            <a:ext cx="8716149" cy="827656"/>
          </a:xfrm>
        </p:spPr>
        <p:txBody>
          <a:bodyPr/>
          <a:lstStyle/>
          <a:p>
            <a:r>
              <a:rPr lang="de-DE" dirty="0" smtClean="0"/>
              <a:t>Die elektronische Gesundheitsakte ELGA</a:t>
            </a:r>
            <a:endParaRPr lang="de-DE" dirty="0"/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2"/>
          </p:nvPr>
        </p:nvSpPr>
        <p:spPr/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436097" y="4875598"/>
            <a:ext cx="3489170" cy="252000"/>
          </a:xfrm>
        </p:spPr>
        <p:txBody>
          <a:bodyPr/>
          <a:lstStyle/>
          <a:p>
            <a:r>
              <a:rPr lang="de-DE" dirty="0" smtClean="0"/>
              <a:t>Quellen: </a:t>
            </a:r>
            <a:r>
              <a:rPr lang="de-DE" dirty="0" err="1" smtClean="0"/>
              <a:t>Factbook</a:t>
            </a:r>
            <a:r>
              <a:rPr lang="de-DE" dirty="0" smtClean="0"/>
              <a:t>: </a:t>
            </a:r>
            <a:r>
              <a:rPr lang="de-DE" dirty="0"/>
              <a:t>L</a:t>
            </a:r>
            <a:r>
              <a:rPr lang="de-DE" dirty="0" smtClean="0"/>
              <a:t>eistungskraft regionaler Gesundheitssysteme, 08/19 &amp; Eco Austria 09/18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2BB1BE12-8B33-4EF7-B071-DFB7D9333BB2}" type="slidenum">
              <a:rPr lang="de-DE" smtClean="0"/>
              <a:pPr/>
              <a:t>7</a:t>
            </a:fld>
            <a:r>
              <a:rPr lang="de-DE" dirty="0" smtClean="0"/>
              <a:t> </a:t>
            </a:r>
            <a:r>
              <a:rPr lang="de-DE" b="0" dirty="0" smtClean="0"/>
              <a:t>– Hutchison Drei Austria GmbH</a:t>
            </a:r>
            <a:endParaRPr lang="de-DE" b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331168"/>
            <a:ext cx="5561993" cy="38247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76317" y="843558"/>
            <a:ext cx="2954946" cy="270843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Start Qu4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Teilnehmer: ELGA GDAs lt. </a:t>
            </a:r>
            <a:r>
              <a:rPr lang="de-DE" sz="1600" dirty="0" err="1" smtClean="0">
                <a:latin typeface="+mj-lt"/>
              </a:rPr>
              <a:t>GTelG</a:t>
            </a:r>
            <a:r>
              <a:rPr lang="de-DE" sz="1600" dirty="0" smtClean="0">
                <a:latin typeface="+mj-lt"/>
              </a:rPr>
              <a:t>, </a:t>
            </a:r>
            <a:r>
              <a:rPr lang="de-DE" sz="1600" dirty="0" err="1" smtClean="0">
                <a:latin typeface="+mj-lt"/>
              </a:rPr>
              <a:t>u.A.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b="1" dirty="0" smtClean="0">
                <a:latin typeface="+mj-lt"/>
              </a:rPr>
              <a:t>Einrichtungen der Pflege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j-lt"/>
              </a:rPr>
              <a:t>Welche Gesundheitsdaten?</a:t>
            </a:r>
            <a:br>
              <a:rPr lang="de-DE" sz="1600" dirty="0" smtClean="0">
                <a:latin typeface="+mj-lt"/>
              </a:rPr>
            </a:br>
            <a:r>
              <a:rPr lang="de-DE" sz="1600" dirty="0" smtClean="0">
                <a:latin typeface="+mj-lt"/>
              </a:rPr>
              <a:t>Ärztliche &amp; </a:t>
            </a:r>
            <a:r>
              <a:rPr lang="de-DE" sz="1600" b="1" dirty="0" smtClean="0">
                <a:latin typeface="+mj-lt"/>
              </a:rPr>
              <a:t>pflegerische Entlassungsbriefe</a:t>
            </a:r>
            <a:r>
              <a:rPr lang="de-DE" sz="1600" dirty="0" smtClean="0">
                <a:latin typeface="+mj-lt"/>
              </a:rPr>
              <a:t>,</a:t>
            </a:r>
            <a:br>
              <a:rPr lang="de-DE" sz="1600" dirty="0" smtClean="0">
                <a:latin typeface="+mj-lt"/>
              </a:rPr>
            </a:br>
            <a:r>
              <a:rPr lang="de-DE" sz="1600" dirty="0" smtClean="0">
                <a:latin typeface="+mj-lt"/>
              </a:rPr>
              <a:t>Laborbefunde,</a:t>
            </a:r>
            <a:br>
              <a:rPr lang="de-DE" sz="1600" dirty="0" smtClean="0">
                <a:latin typeface="+mj-lt"/>
              </a:rPr>
            </a:br>
            <a:r>
              <a:rPr lang="de-DE" sz="1600" dirty="0" err="1" smtClean="0">
                <a:latin typeface="+mj-lt"/>
              </a:rPr>
              <a:t>Radiologiebefunde</a:t>
            </a:r>
            <a:r>
              <a:rPr lang="de-DE" sz="1600" dirty="0" smtClean="0">
                <a:latin typeface="+mj-lt"/>
              </a:rPr>
              <a:t/>
            </a:r>
            <a:br>
              <a:rPr lang="de-DE" sz="1600" dirty="0" smtClean="0">
                <a:latin typeface="+mj-lt"/>
              </a:rPr>
            </a:br>
            <a:r>
              <a:rPr lang="de-DE" sz="1600" b="1" dirty="0" smtClean="0">
                <a:latin typeface="+mj-lt"/>
              </a:rPr>
              <a:t>Medikationsdaten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01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15838"/>
            <a:ext cx="3672417" cy="4613337"/>
          </a:xfrm>
        </p:spPr>
        <p:txBody>
          <a:bodyPr/>
          <a:lstStyle/>
          <a:p>
            <a:r>
              <a:rPr lang="de-DE" dirty="0" smtClean="0"/>
              <a:t>Fazit:</a:t>
            </a:r>
            <a:br>
              <a:rPr lang="de-DE" dirty="0" smtClean="0"/>
            </a:br>
            <a:r>
              <a:rPr lang="de-DE" dirty="0" smtClean="0"/>
              <a:t>Notwendigkeit einer zukunftssicheren, offenen und günstigen </a:t>
            </a:r>
            <a:r>
              <a:rPr lang="de-DE" dirty="0" err="1" smtClean="0"/>
              <a:t>Netzwerkinfra</a:t>
            </a:r>
            <a:r>
              <a:rPr lang="de-DE" dirty="0" smtClean="0"/>
              <a:t>-struktur für Gesundheitsdaten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© Hutchison Drei Austria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201FF1-C63B-412E-ABF0-3D0E918900A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000" dirty="0" smtClean="0"/>
              <a:t>Wir stehen also vor:</a:t>
            </a:r>
          </a:p>
          <a:p>
            <a:r>
              <a:rPr lang="de-DE" sz="2000" dirty="0"/>
              <a:t>1. Rasant </a:t>
            </a:r>
            <a:r>
              <a:rPr lang="de-DE" sz="2000" dirty="0" smtClean="0"/>
              <a:t>steigendem </a:t>
            </a:r>
            <a:r>
              <a:rPr lang="de-DE" sz="2000" dirty="0"/>
              <a:t>Datenaufkommen im </a:t>
            </a:r>
            <a:r>
              <a:rPr lang="de-DE" sz="2000" dirty="0" smtClean="0"/>
              <a:t>Internet</a:t>
            </a:r>
          </a:p>
          <a:p>
            <a:r>
              <a:rPr lang="de-DE" sz="2000" dirty="0" smtClean="0"/>
              <a:t>2. Dramatischem Anstieg der Kosten im </a:t>
            </a:r>
            <a:r>
              <a:rPr lang="de-DE" sz="2000" dirty="0"/>
              <a:t>G</a:t>
            </a:r>
            <a:r>
              <a:rPr lang="de-DE" sz="2000" dirty="0" smtClean="0"/>
              <a:t>esundheitssystem</a:t>
            </a:r>
          </a:p>
          <a:p>
            <a:r>
              <a:rPr lang="de-DE" sz="2000" dirty="0" smtClean="0"/>
              <a:t>3. Enormen Bandbreitenanforderungen der ELGA durch die geplante Aufnahme von Bild und Videodaten (Röntgen, CT &amp; MRT,…)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033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11C8A65-21F4-8D46-806B-A0CC1CA44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2BB1BE12-8B33-4EF7-B071-DFB7D9333BB2}" type="slidenum">
              <a:rPr kumimoji="0" lang="de-DE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Hutchison Drei Austria </a:t>
            </a:r>
            <a:r>
              <a:rPr kumimoji="0" lang="de-DE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GmbH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565725-D350-784A-8BC6-EB00F655713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tx1">
                    <a:lumMod val="65000"/>
                  </a:schemeClr>
                </a:solidFill>
              </a:rPr>
              <a:t>1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2</a:t>
            </a:r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3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4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EEB32-39D2-2049-BE7A-D2157E78B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560" y="730699"/>
            <a:ext cx="4824536" cy="3641251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Prolog.</a:t>
            </a:r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dirty="0" smtClean="0">
                <a:solidFill>
                  <a:schemeClr val="tx1">
                    <a:lumMod val="65000"/>
                  </a:schemeClr>
                </a:solidFill>
              </a:rPr>
              <a:t>Aktuelle Entwicklungen Internet -Traffic / Kosten </a:t>
            </a:r>
            <a:r>
              <a:rPr lang="de-DE" sz="1800" dirty="0">
                <a:solidFill>
                  <a:schemeClr val="tx1">
                    <a:lumMod val="65000"/>
                  </a:schemeClr>
                </a:solidFill>
              </a:rPr>
              <a:t>i</a:t>
            </a:r>
            <a:r>
              <a:rPr lang="de-DE" sz="1800" dirty="0" smtClean="0">
                <a:solidFill>
                  <a:schemeClr val="tx1">
                    <a:lumMod val="65000"/>
                  </a:schemeClr>
                </a:solidFill>
              </a:rPr>
              <a:t>m Gesundheitsbereich / Technologische Entwicklung 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 smtClean="0"/>
          </a:p>
          <a:p>
            <a:pPr>
              <a:lnSpc>
                <a:spcPct val="100000"/>
              </a:lnSpc>
            </a:pPr>
            <a:r>
              <a:rPr lang="de-DE" dirty="0" smtClean="0"/>
              <a:t>HEALIX.</a:t>
            </a:r>
          </a:p>
          <a:p>
            <a:endParaRPr lang="de-DE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Österreich &amp; 5G bei Drei.</a:t>
            </a:r>
          </a:p>
          <a:p>
            <a:endParaRPr lang="de-DE" dirty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de-DE" dirty="0" smtClean="0">
                <a:solidFill>
                  <a:schemeClr val="tx1">
                    <a:lumMod val="65000"/>
                  </a:schemeClr>
                </a:solidFill>
              </a:rPr>
              <a:t>Fragen?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AA12222-5377-B143-87D5-19C0A2E8AA47}"/>
              </a:ext>
            </a:extLst>
          </p:cNvPr>
          <p:cNvSpPr txBox="1">
            <a:spLocks/>
          </p:cNvSpPr>
          <p:nvPr/>
        </p:nvSpPr>
        <p:spPr>
          <a:xfrm>
            <a:off x="763960" y="883099"/>
            <a:ext cx="3406775" cy="36412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Tx/>
              <a:buNone/>
              <a:tabLst/>
              <a:defRPr sz="2600" b="1" kern="1200" spc="-15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000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72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0000" indent="-9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225" indent="-873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bcodes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Danke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Thank you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1_Titelfolien">
  <a:themeElements>
    <a:clrScheme name="B2C">
      <a:dk1>
        <a:srgbClr val="000000"/>
      </a:dk1>
      <a:lt1>
        <a:srgbClr val="FFFFFF"/>
      </a:lt1>
      <a:dk2>
        <a:srgbClr val="47CDFF"/>
      </a:dk2>
      <a:lt2>
        <a:srgbClr val="FFFFFF"/>
      </a:lt2>
      <a:accent1>
        <a:srgbClr val="3049A2"/>
      </a:accent1>
      <a:accent2>
        <a:srgbClr val="C3001A"/>
      </a:accent2>
      <a:accent3>
        <a:srgbClr val="FF9E02"/>
      </a:accent3>
      <a:accent4>
        <a:srgbClr val="FCD127"/>
      </a:accent4>
      <a:accent5>
        <a:srgbClr val="4CBB61"/>
      </a:accent5>
      <a:accent6>
        <a:srgbClr val="C155A1"/>
      </a:accent6>
      <a:hlink>
        <a:srgbClr val="3FBCEB"/>
      </a:hlink>
      <a:folHlink>
        <a:srgbClr val="3FBCEB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PowerPointVorlage_B2B_dt">
  <a:themeElements>
    <a:clrScheme name="DREI_B2B">
      <a:dk1>
        <a:srgbClr val="000000"/>
      </a:dk1>
      <a:lt1>
        <a:srgbClr val="FFFFFF"/>
      </a:lt1>
      <a:dk2>
        <a:srgbClr val="927125"/>
      </a:dk2>
      <a:lt2>
        <a:srgbClr val="FFFFFF"/>
      </a:lt2>
      <a:accent1>
        <a:srgbClr val="373952"/>
      </a:accent1>
      <a:accent2>
        <a:srgbClr val="B8493E"/>
      </a:accent2>
      <a:accent3>
        <a:srgbClr val="BD640C"/>
      </a:accent3>
      <a:accent4>
        <a:srgbClr val="CC9A05"/>
      </a:accent4>
      <a:accent5>
        <a:srgbClr val="445E45"/>
      </a:accent5>
      <a:accent6>
        <a:srgbClr val="636678"/>
      </a:accent6>
      <a:hlink>
        <a:srgbClr val="927125"/>
      </a:hlink>
      <a:folHlink>
        <a:srgbClr val="927125"/>
      </a:folHlink>
    </a:clrScheme>
    <a:fontScheme name="3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100"/>
          </a:spcBef>
          <a:spcAft>
            <a:spcPts val="100"/>
          </a:spcAft>
          <a:defRPr sz="1300" b="1" dirty="0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>
        <a:noAutofit/>
      </a:bodyPr>
      <a:lstStyle>
        <a:defPPr>
          <a:spcBef>
            <a:spcPts val="150"/>
          </a:spcBef>
          <a:spcAft>
            <a:spcPts val="600"/>
          </a:spcAft>
          <a:buFont typeface="Arial" panose="020B0604020202020204" pitchFamily="34" charset="0"/>
          <a:buChar char="​"/>
          <a:defRPr sz="1300" dirty="0">
            <a:solidFill>
              <a:srgbClr val="000000"/>
            </a:solidFill>
          </a:defRPr>
        </a:defPPr>
      </a:lstStyle>
    </a:txDef>
  </a:objectDefaults>
  <a:extraClrSchemeLst/>
  <a:custClrLst>
    <a:custClr name="rgb(140,68,46)">
      <a:srgbClr val="8C442E"/>
    </a:custClr>
    <a:custClr name="rgb(168,115,97)">
      <a:srgbClr val="A87361"/>
    </a:custClr>
    <a:custClr name="rgb(214,158,141)">
      <a:srgbClr val="D69F8D"/>
    </a:custClr>
    <a:custClr name="rgb(230,197,188)">
      <a:srgbClr val="E6C5BC"/>
    </a:custClr>
    <a:custClr name="rgb(113,60,78)">
      <a:srgbClr val="713C4E"/>
    </a:custClr>
    <a:custClr name="rgb(156,82,107)">
      <a:srgbClr val="9C526B"/>
    </a:custClr>
    <a:custClr name="rgb(197,159,172)">
      <a:srgbClr val="C59FAC"/>
    </a:custClr>
    <a:custClr name="rgb(230,209,216)">
      <a:srgbClr val="E6D1D8"/>
    </a:custClr>
    <a:custClr name="rgb(103,91,105)">
      <a:srgbClr val="675B69"/>
    </a:custClr>
    <a:custClr name="rgb(132,105,136)">
      <a:srgbClr val="846989"/>
    </a:custClr>
    <a:custClr name="rgb(190,173,192)">
      <a:srgbClr val="BEADC0"/>
    </a:custClr>
    <a:custClr name="rgb(231,217,234)">
      <a:srgbClr val="E7D9EA"/>
    </a:custClr>
    <a:custClr name="rgb(84,70,106)">
      <a:srgbClr val="54466A"/>
    </a:custClr>
    <a:custClr name="rgb(115,100,143)">
      <a:srgbClr val="73648F"/>
    </a:custClr>
    <a:custClr name="rgb(162,152,177)">
      <a:srgbClr val="A298B2"/>
    </a:custClr>
    <a:custClr name="rgb(194,186,207)">
      <a:srgbClr val="C2BACF"/>
    </a:custClr>
    <a:custClr name="rgb(55,57,82)">
      <a:srgbClr val="373952"/>
    </a:custClr>
    <a:custClr name="rgb(88,90,113)">
      <a:srgbClr val="585A71"/>
    </a:custClr>
    <a:custClr name="rgb(126,129,162)">
      <a:srgbClr val="7E81A2"/>
    </a:custClr>
    <a:custClr name="rgb(161,164,183)">
      <a:srgbClr val="A1A4B7"/>
    </a:custClr>
    <a:custClr name="rgb(99,102,120)">
      <a:srgbClr val="636679"/>
    </a:custClr>
    <a:custClr name="rgb(152,158,184)">
      <a:srgbClr val="989EB8"/>
    </a:custClr>
    <a:custClr name="rgb(198,204,220)">
      <a:srgbClr val="C6CCDC"/>
    </a:custClr>
    <a:custClr name="rgb(222,225,232)">
      <a:srgbClr val="DEE1E8"/>
    </a:custClr>
    <a:custClr name="rgb(87,103,102)">
      <a:srgbClr val="576766"/>
    </a:custClr>
    <a:custClr name="rgb(121,151,149)">
      <a:srgbClr val="799795"/>
    </a:custClr>
    <a:custClr name="rgb(164,186,184)">
      <a:srgbClr val="A4BAB8"/>
    </a:custClr>
    <a:custClr name="rgb(215,224,223)">
      <a:srgbClr val="D7E0DF"/>
    </a:custClr>
    <a:custClr name="rgb(68,94,69)">
      <a:srgbClr val="476148"/>
    </a:custClr>
    <a:custClr name="rgb(119,156,122)">
      <a:srgbClr val="779C79"/>
    </a:custClr>
    <a:custClr name="rgb(150,179,150)">
      <a:srgbClr val="96B397"/>
    </a:custClr>
    <a:custClr name="rgb(197,214,198)">
      <a:srgbClr val="C5D6C6"/>
    </a:custClr>
    <a:custClr name="rgb(92,90,73)">
      <a:srgbClr val="5C5B49"/>
    </a:custClr>
    <a:custClr name="rgb(116,116,82)">
      <a:srgbClr val="747452"/>
    </a:custClr>
    <a:custClr name="rgb(165,165,131)">
      <a:srgbClr val="A5A583"/>
    </a:custClr>
    <a:custClr name="rgb(216,215,187)">
      <a:srgbClr val="D8D7BB"/>
    </a:custClr>
    <a:custClr name="rgb(204,154,5)">
      <a:srgbClr val="CC9A04"/>
    </a:custClr>
    <a:custClr name="rgb(243,193,44)">
      <a:srgbClr val="F3C229"/>
    </a:custClr>
    <a:custClr name="rgb(252,220,125)">
      <a:srgbClr val="FCDB7C"/>
    </a:custClr>
    <a:custClr name="rgb(240,219,162)">
      <a:srgbClr val="F0DBA2"/>
    </a:custClr>
    <a:custClr name="rgb(189,100,12)">
      <a:srgbClr val="BC650B"/>
    </a:custClr>
    <a:custClr name="rgb(216,139,59)">
      <a:srgbClr val="D88B3B"/>
    </a:custClr>
    <a:custClr name="rgb(221,168,116)">
      <a:srgbClr val="DDA874"/>
    </a:custClr>
    <a:custClr name="rgb(222,195,168)">
      <a:srgbClr val="DEC3A8"/>
    </a:custClr>
    <a:custClr name="rgb(184,73,62)">
      <a:srgbClr val="B7493E"/>
    </a:custClr>
    <a:custClr name="rgb(210,109,99)">
      <a:srgbClr val="D26D63"/>
    </a:custClr>
    <a:custClr name="rgb(219,158,153)">
      <a:srgbClr val="DC9E99"/>
    </a:custClr>
    <a:custClr name="rgb(229,200,198)">
      <a:srgbClr val="E5C9C6"/>
    </a:custClr>
    <a:custClr name="rgb(0,0,0)">
      <a:srgbClr val="000000"/>
    </a:custClr>
    <a:custClr name="rgb(203,203,203)">
      <a:srgbClr val="CBCBCD"/>
    </a:custClr>
  </a:custClrLst>
  <a:extLst>
    <a:ext uri="{05A4C25C-085E-4340-85A3-A5531E510DB2}">
      <thm15:themeFamily xmlns:thm15="http://schemas.microsoft.com/office/thememl/2012/main" name="PowerPointVorlage_B2B_dt.pptx" id="{B499FDD7-6C23-48BD-8C65-7BAAF709D3AA}" vid="{1B2EFED8-9EE5-41BC-90A3-7D85EE8FDB4B}"/>
    </a:ext>
  </a:extLst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IX_Template_v2.potx" id="{7AD2498D-11C4-4A5D-BE05-DE45CA178FF3}" vid="{15589282-2404-4853-824E-7602A153A5A7}"/>
    </a:ext>
  </a:extLst>
</a:theme>
</file>

<file path=ppt/theme/theme15.xml><?xml version="1.0" encoding="utf-8"?>
<a:theme xmlns:a="http://schemas.openxmlformats.org/drawingml/2006/main" name="1_Text und Bilder">
  <a:themeElements>
    <a:clrScheme name="Benutzerdefiniert 3">
      <a:dk1>
        <a:srgbClr val="000000"/>
      </a:dk1>
      <a:lt1>
        <a:srgbClr val="FFFFFF"/>
      </a:lt1>
      <a:dk2>
        <a:srgbClr val="01B8ED"/>
      </a:dk2>
      <a:lt2>
        <a:srgbClr val="FFFFFF"/>
      </a:lt2>
      <a:accent1>
        <a:srgbClr val="3049A2"/>
      </a:accent1>
      <a:accent2>
        <a:srgbClr val="C3001A"/>
      </a:accent2>
      <a:accent3>
        <a:srgbClr val="FF9E02"/>
      </a:accent3>
      <a:accent4>
        <a:srgbClr val="FCD127"/>
      </a:accent4>
      <a:accent5>
        <a:srgbClr val="4CBB61"/>
      </a:accent5>
      <a:accent6>
        <a:srgbClr val="C155A1"/>
      </a:accent6>
      <a:hlink>
        <a:srgbClr val="3FBCEB"/>
      </a:hlink>
      <a:folHlink>
        <a:srgbClr val="3FBCEB"/>
      </a:folHlink>
    </a:clrScheme>
    <a:fontScheme name="Drei Rebrand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 algn="l">
          <a:lnSpc>
            <a:spcPct val="100000"/>
          </a:lnSpc>
          <a:defRPr sz="13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folien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Titelfolien Englisch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Agenda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Zwischenseiten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Text und Bilder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 algn="l">
          <a:lnSpc>
            <a:spcPct val="100000"/>
          </a:lnSpc>
          <a:defRPr sz="13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abellen, Graphen, Schlagwörter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Roadmap">
  <a:themeElements>
    <a:clrScheme name="B2B">
      <a:dk1>
        <a:srgbClr val="000000"/>
      </a:dk1>
      <a:lt1>
        <a:srgbClr val="FFFFFF"/>
      </a:lt1>
      <a:dk2>
        <a:srgbClr val="B19044"/>
      </a:dk2>
      <a:lt2>
        <a:srgbClr val="FFFFFF"/>
      </a:lt2>
      <a:accent1>
        <a:srgbClr val="4F5166"/>
      </a:accent1>
      <a:accent2>
        <a:srgbClr val="B6493D"/>
      </a:accent2>
      <a:accent3>
        <a:srgbClr val="D88B3B"/>
      </a:accent3>
      <a:accent4>
        <a:srgbClr val="F2C229"/>
      </a:accent4>
      <a:accent5>
        <a:srgbClr val="779B79"/>
      </a:accent5>
      <a:accent6>
        <a:srgbClr val="9B516B"/>
      </a:accent6>
      <a:hlink>
        <a:srgbClr val="B19044"/>
      </a:hlink>
      <a:folHlink>
        <a:srgbClr val="B08F44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0" rIns="36000" bIns="0" rtlCol="0">
        <a:spAutoFit/>
      </a:bodyPr>
      <a:lstStyle>
        <a:defPPr>
          <a:defRPr sz="1300"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PPT_Vorlage_B2B_korrigiert-Master-180727</Template>
  <TotalTime>0</TotalTime>
  <Words>1459</Words>
  <Application>Microsoft Office PowerPoint</Application>
  <PresentationFormat>Bildschirmpräsentation (16:9)</PresentationFormat>
  <Paragraphs>588</Paragraphs>
  <Slides>33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15</vt:i4>
      </vt:variant>
      <vt:variant>
        <vt:lpstr>Folientitel</vt:lpstr>
      </vt:variant>
      <vt:variant>
        <vt:i4>33</vt:i4>
      </vt:variant>
    </vt:vector>
  </HeadingPairs>
  <TitlesOfParts>
    <vt:vector size="56" baseType="lpstr">
      <vt:lpstr>Drei Script</vt:lpstr>
      <vt:lpstr>Arial</vt:lpstr>
      <vt:lpstr>Calibri Light</vt:lpstr>
      <vt:lpstr>Calibri</vt:lpstr>
      <vt:lpstr>ＭＳ Ｐゴシック</vt:lpstr>
      <vt:lpstr>Wingdings</vt:lpstr>
      <vt:lpstr>Arial Narrow</vt:lpstr>
      <vt:lpstr>Times New Roman</vt:lpstr>
      <vt:lpstr>Farbcodes</vt:lpstr>
      <vt:lpstr>Leer</vt:lpstr>
      <vt:lpstr>Titelfolien</vt:lpstr>
      <vt:lpstr>Titelfolien Englisch</vt:lpstr>
      <vt:lpstr>Agenda</vt:lpstr>
      <vt:lpstr>Zwischenseiten</vt:lpstr>
      <vt:lpstr>Text und Bilder</vt:lpstr>
      <vt:lpstr>Tabellen, Graphen, Schlagwörter</vt:lpstr>
      <vt:lpstr>Roadmap</vt:lpstr>
      <vt:lpstr>Danke</vt:lpstr>
      <vt:lpstr>Thank you</vt:lpstr>
      <vt:lpstr>1_Titelfolien</vt:lpstr>
      <vt:lpstr>PowerPointVorlage_B2B_dt</vt:lpstr>
      <vt:lpstr>Office</vt:lpstr>
      <vt:lpstr>1_Text und Bilder</vt:lpstr>
      <vt:lpstr>Österreich &amp; 5G, HEALIX –    </vt:lpstr>
      <vt:lpstr>PowerPoint-Präsentation</vt:lpstr>
      <vt:lpstr>PowerPoint-Präsentation</vt:lpstr>
      <vt:lpstr>Forecast IP Traffic.</vt:lpstr>
      <vt:lpstr>Business IP Traffic.</vt:lpstr>
      <vt:lpstr>Kostenentwicklung im Gesundheitssystem</vt:lpstr>
      <vt:lpstr>Die elektronische Gesundheitsakte ELGA</vt:lpstr>
      <vt:lpstr>Fazit: Notwendigkeit einer zukunftssicheren, offenen und günstigen Netzwerkinfra-struktur für Gesundheitsdaten</vt:lpstr>
      <vt:lpstr>PowerPoint-Präsentation</vt:lpstr>
      <vt:lpstr>HEALIX</vt:lpstr>
      <vt:lpstr>Agenda</vt:lpstr>
      <vt:lpstr>PowerPoint-Präsentation</vt:lpstr>
      <vt:lpstr>Die Netzdienstleistung HEALIX umfasst</vt:lpstr>
      <vt:lpstr>PowerPoint-Präsentation</vt:lpstr>
      <vt:lpstr>Der Aufbau von HEALIX</vt:lpstr>
      <vt:lpstr>Regionaler HEALIX Gesundheitsknoten</vt:lpstr>
      <vt:lpstr>Der HEALIX Backbone</vt:lpstr>
      <vt:lpstr>Die HEALIX Backbone Architektur</vt:lpstr>
      <vt:lpstr>HEALIX GDA Access</vt:lpstr>
      <vt:lpstr>Das Netzwerk HEALIX</vt:lpstr>
      <vt:lpstr>Die Vorteile von HEALIX</vt:lpstr>
      <vt:lpstr>Zukünftige Entwicklungen</vt:lpstr>
      <vt:lpstr>PowerPoint-Präsentation</vt:lpstr>
      <vt:lpstr>Data Volume Development.</vt:lpstr>
      <vt:lpstr>3Austria Data Volume per SIM.</vt:lpstr>
      <vt:lpstr>3Austria – Bandwidth and Technologies.</vt:lpstr>
      <vt:lpstr>From 1G to 5G.</vt:lpstr>
      <vt:lpstr>5G Standardization.</vt:lpstr>
      <vt:lpstr>Austria wants to become 5G frontrunner.</vt:lpstr>
      <vt:lpstr>2.28 Gbps demonstrated in live environment.</vt:lpstr>
      <vt:lpstr>5G Präsentation beim Wiener Bürgermeister.</vt:lpstr>
      <vt:lpstr>Seither 3x 5G bei Drei.</vt:lpstr>
      <vt:lpstr>PowerPoint-Präsentation</vt:lpstr>
    </vt:vector>
  </TitlesOfParts>
  <Company>Hutchison Drei Austria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Steiner,Horst</dc:creator>
  <cp:lastModifiedBy>Steiner,Horst</cp:lastModifiedBy>
  <cp:revision>122</cp:revision>
  <cp:lastPrinted>2018-03-25T14:26:10Z</cp:lastPrinted>
  <dcterms:created xsi:type="dcterms:W3CDTF">2018-10-05T08:55:03Z</dcterms:created>
  <dcterms:modified xsi:type="dcterms:W3CDTF">2019-09-05T08:58:17Z</dcterms:modified>
</cp:coreProperties>
</file>